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1" r:id="rId5"/>
  </p:sldMasterIdLst>
  <p:notesMasterIdLst>
    <p:notesMasterId r:id="rId12"/>
  </p:notesMasterIdLst>
  <p:sldIdLst>
    <p:sldId id="265" r:id="rId6"/>
    <p:sldId id="283" r:id="rId7"/>
    <p:sldId id="279" r:id="rId8"/>
    <p:sldId id="282" r:id="rId9"/>
    <p:sldId id="280" r:id="rId10"/>
    <p:sldId id="26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
      <p:font typeface="Poppins Bold" panose="00000800000000000000" charset="0"/>
      <p:regular r:id="rId25"/>
      <p:bold r:id="rId26"/>
    </p:embeddedFont>
    <p:embeddedFont>
      <p:font typeface="Poppins Medium" panose="00000600000000000000" pitchFamily="2" charset="0"/>
      <p:regular r:id="rId27"/>
      <p:italic r:id="rId28"/>
    </p:embeddedFont>
    <p:embeddedFont>
      <p:font typeface="Poppins Semi-Bold" panose="020B0604020202020204" charset="0"/>
      <p:regular r:id="rId29"/>
    </p:embeddedFont>
    <p:embeddedFont>
      <p:font typeface="Tw Cen MT" panose="020B06020201040206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68F77-253A-4752-8112-EF1FE6C34961}" v="2" dt="2023-12-06T19:52:41.987"/>
    <p1510:client id="{5707870C-4495-4FC5-9486-5AB87BD8D056}" v="73" dt="2023-12-06T17:20:49.833"/>
    <p1510:client id="{C5F65886-3D1A-450A-8728-98D337715C52}" v="12" vWet="14" dt="2023-12-05T23:19:54.882"/>
    <p1510:client id="{CEF68C0A-1628-9BEB-4565-64D8E063AC07}" v="281" dt="2023-12-05T23:22:21.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A1BB9-5C25-4F5B-91D8-63EC1E187D3C}" type="datetimeFigureOut">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3B413-9920-48EC-B2B0-D78DC44BFA97}" type="slidenum">
              <a:t>‹#›</a:t>
            </a:fld>
            <a:endParaRPr lang="en-US"/>
          </a:p>
        </p:txBody>
      </p:sp>
    </p:spTree>
    <p:extLst>
      <p:ext uri="{BB962C8B-B14F-4D97-AF65-F5344CB8AC3E}">
        <p14:creationId xmlns:p14="http://schemas.microsoft.com/office/powerpoint/2010/main" val="40828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1172433" y="422037"/>
            <a:ext cx="15965424" cy="1371600"/>
          </a:xfrm>
        </p:spPr>
        <p:txBody>
          <a:bodyPr/>
          <a:lstStyle>
            <a:lvl1pPr>
              <a:defRPr/>
            </a:lvl1pPr>
          </a:lstStyle>
          <a:p>
            <a:r>
              <a:rPr lang="en-US" b="0">
                <a:solidFill>
                  <a:schemeClr val="bg1"/>
                </a:solidFill>
              </a:rPr>
              <a:t>CLICK TO ADD TITLE</a:t>
            </a:r>
            <a:endParaRPr lang="en-US">
              <a:solidFill>
                <a:schemeClr val="bg1"/>
              </a:solidFill>
            </a:endParaRPr>
          </a:p>
        </p:txBody>
      </p:sp>
      <p:sp>
        <p:nvSpPr>
          <p:cNvPr id="7" name="Text Placeholder 6">
            <a:extLst>
              <a:ext uri="{FF2B5EF4-FFF2-40B4-BE49-F238E27FC236}">
                <a16:creationId xmlns:a16="http://schemas.microsoft.com/office/drawing/2014/main" id="{B5DEA1F5-0E0B-B85B-D1EB-BEBCBED6E5B8}"/>
              </a:ext>
            </a:extLst>
          </p:cNvPr>
          <p:cNvSpPr>
            <a:spLocks noGrp="1"/>
          </p:cNvSpPr>
          <p:nvPr>
            <p:ph type="body" sz="quarter" idx="10" hasCustomPrompt="1"/>
          </p:nvPr>
        </p:nvSpPr>
        <p:spPr>
          <a:xfrm>
            <a:off x="1484900" y="2095992"/>
            <a:ext cx="2157713" cy="668958"/>
          </a:xfrm>
        </p:spPr>
        <p:txBody>
          <a:bodyPr anchor="b">
            <a:normAutofit/>
          </a:bodyPr>
          <a:lstStyle>
            <a:lvl1pPr marL="0" indent="0">
              <a:buNone/>
              <a:defRPr sz="2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2" name="Text Placeholder 6">
            <a:extLst>
              <a:ext uri="{FF2B5EF4-FFF2-40B4-BE49-F238E27FC236}">
                <a16:creationId xmlns:a16="http://schemas.microsoft.com/office/drawing/2014/main" id="{0927EF45-A807-DB68-1EE5-226052417123}"/>
              </a:ext>
            </a:extLst>
          </p:cNvPr>
          <p:cNvSpPr>
            <a:spLocks noGrp="1"/>
          </p:cNvSpPr>
          <p:nvPr>
            <p:ph type="body" sz="quarter" idx="15" hasCustomPrompt="1"/>
          </p:nvPr>
        </p:nvSpPr>
        <p:spPr>
          <a:xfrm>
            <a:off x="1484900" y="2731722"/>
            <a:ext cx="2157713" cy="983175"/>
          </a:xfrm>
          <a:effectLst/>
        </p:spPr>
        <p:txBody>
          <a:bodyPr lIns="91440" tIns="0" rIns="91440" bIns="0" anchor="t">
            <a:noAutofit/>
          </a:bodyPr>
          <a:lstStyle>
            <a:lvl1pPr marL="0" indent="0">
              <a:spcBef>
                <a:spcPts val="0"/>
              </a:spcBef>
              <a:buNone/>
              <a:defRPr sz="8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39" name="Text Placeholder 38">
            <a:extLst>
              <a:ext uri="{FF2B5EF4-FFF2-40B4-BE49-F238E27FC236}">
                <a16:creationId xmlns:a16="http://schemas.microsoft.com/office/drawing/2014/main" id="{CA415738-ECED-ED41-CA59-8E7C19FEC189}"/>
              </a:ext>
            </a:extLst>
          </p:cNvPr>
          <p:cNvSpPr>
            <a:spLocks noGrp="1"/>
          </p:cNvSpPr>
          <p:nvPr>
            <p:ph type="body" sz="quarter" idx="20" hasCustomPrompt="1"/>
          </p:nvPr>
        </p:nvSpPr>
        <p:spPr>
          <a:xfrm>
            <a:off x="1218850" y="3535061"/>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8" name="Text Placeholder 6">
            <a:extLst>
              <a:ext uri="{FF2B5EF4-FFF2-40B4-BE49-F238E27FC236}">
                <a16:creationId xmlns:a16="http://schemas.microsoft.com/office/drawing/2014/main" id="{C99194BA-C71C-FB82-7058-42ECFE165A71}"/>
              </a:ext>
            </a:extLst>
          </p:cNvPr>
          <p:cNvSpPr>
            <a:spLocks noGrp="1"/>
          </p:cNvSpPr>
          <p:nvPr>
            <p:ph type="body" sz="quarter" idx="11" hasCustomPrompt="1"/>
          </p:nvPr>
        </p:nvSpPr>
        <p:spPr>
          <a:xfrm>
            <a:off x="4685300" y="2095992"/>
            <a:ext cx="2157713" cy="668958"/>
          </a:xfrm>
        </p:spPr>
        <p:txBody>
          <a:bodyPr anchor="b">
            <a:normAutofit/>
          </a:bodyPr>
          <a:lstStyle>
            <a:lvl1pPr marL="0" indent="0">
              <a:buNone/>
              <a:defRPr sz="2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3" name="Text Placeholder 6">
            <a:extLst>
              <a:ext uri="{FF2B5EF4-FFF2-40B4-BE49-F238E27FC236}">
                <a16:creationId xmlns:a16="http://schemas.microsoft.com/office/drawing/2014/main" id="{1C9BA2BC-110F-DB84-10C1-221D101343C3}"/>
              </a:ext>
            </a:extLst>
          </p:cNvPr>
          <p:cNvSpPr>
            <a:spLocks noGrp="1"/>
          </p:cNvSpPr>
          <p:nvPr>
            <p:ph type="body" sz="quarter" idx="16" hasCustomPrompt="1"/>
          </p:nvPr>
        </p:nvSpPr>
        <p:spPr>
          <a:xfrm>
            <a:off x="4685300" y="2731722"/>
            <a:ext cx="2157713" cy="983175"/>
          </a:xfrm>
          <a:effectLst/>
        </p:spPr>
        <p:txBody>
          <a:bodyPr lIns="91440" tIns="0" rIns="91440" bIns="0" anchor="t">
            <a:noAutofit/>
          </a:bodyPr>
          <a:lstStyle>
            <a:lvl1pPr marL="0" indent="0">
              <a:spcBef>
                <a:spcPts val="0"/>
              </a:spcBef>
              <a:buNone/>
              <a:defRPr sz="8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40" name="Text Placeholder 39">
            <a:extLst>
              <a:ext uri="{FF2B5EF4-FFF2-40B4-BE49-F238E27FC236}">
                <a16:creationId xmlns:a16="http://schemas.microsoft.com/office/drawing/2014/main" id="{EE7A2705-D148-A99C-16ED-444258463CC7}"/>
              </a:ext>
            </a:extLst>
          </p:cNvPr>
          <p:cNvSpPr>
            <a:spLocks noGrp="1"/>
          </p:cNvSpPr>
          <p:nvPr>
            <p:ph type="body" sz="quarter" idx="31" hasCustomPrompt="1"/>
          </p:nvPr>
        </p:nvSpPr>
        <p:spPr>
          <a:xfrm>
            <a:off x="4406614" y="3535061"/>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9" name="Text Placeholder 6">
            <a:extLst>
              <a:ext uri="{FF2B5EF4-FFF2-40B4-BE49-F238E27FC236}">
                <a16:creationId xmlns:a16="http://schemas.microsoft.com/office/drawing/2014/main" id="{3E9B7D98-8661-78D4-B906-E82F8AA1DBF2}"/>
              </a:ext>
            </a:extLst>
          </p:cNvPr>
          <p:cNvSpPr>
            <a:spLocks noGrp="1"/>
          </p:cNvSpPr>
          <p:nvPr>
            <p:ph type="body" sz="quarter" idx="12" hasCustomPrompt="1"/>
          </p:nvPr>
        </p:nvSpPr>
        <p:spPr>
          <a:xfrm>
            <a:off x="7899431" y="2095992"/>
            <a:ext cx="2157713" cy="668958"/>
          </a:xfrm>
        </p:spPr>
        <p:txBody>
          <a:bodyPr anchor="b">
            <a:normAutofit/>
          </a:bodyPr>
          <a:lstStyle>
            <a:lvl1pPr marL="0" indent="0">
              <a:buNone/>
              <a:defRPr sz="2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4" name="Text Placeholder 6">
            <a:extLst>
              <a:ext uri="{FF2B5EF4-FFF2-40B4-BE49-F238E27FC236}">
                <a16:creationId xmlns:a16="http://schemas.microsoft.com/office/drawing/2014/main" id="{42B64643-487D-62DA-ED87-8BFFC06F474A}"/>
              </a:ext>
            </a:extLst>
          </p:cNvPr>
          <p:cNvSpPr>
            <a:spLocks noGrp="1"/>
          </p:cNvSpPr>
          <p:nvPr>
            <p:ph type="body" sz="quarter" idx="17" hasCustomPrompt="1"/>
          </p:nvPr>
        </p:nvSpPr>
        <p:spPr>
          <a:xfrm>
            <a:off x="7899431" y="2731722"/>
            <a:ext cx="2157713" cy="983175"/>
          </a:xfrm>
          <a:effectLst/>
        </p:spPr>
        <p:txBody>
          <a:bodyPr lIns="91440" tIns="0" rIns="91440" bIns="0" anchor="t">
            <a:noAutofit/>
          </a:bodyPr>
          <a:lstStyle>
            <a:lvl1pPr marL="0" indent="0">
              <a:spcBef>
                <a:spcPts val="0"/>
              </a:spcBef>
              <a:buNone/>
              <a:defRPr sz="8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41" name="Text Placeholder 40">
            <a:extLst>
              <a:ext uri="{FF2B5EF4-FFF2-40B4-BE49-F238E27FC236}">
                <a16:creationId xmlns:a16="http://schemas.microsoft.com/office/drawing/2014/main" id="{C68C7255-63FE-E78E-F2B6-8C33F2646E5E}"/>
              </a:ext>
            </a:extLst>
          </p:cNvPr>
          <p:cNvSpPr>
            <a:spLocks noGrp="1"/>
          </p:cNvSpPr>
          <p:nvPr>
            <p:ph type="body" sz="quarter" idx="32" hasCustomPrompt="1"/>
          </p:nvPr>
        </p:nvSpPr>
        <p:spPr>
          <a:xfrm>
            <a:off x="7594378" y="3535061"/>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10" name="Text Placeholder 6">
            <a:extLst>
              <a:ext uri="{FF2B5EF4-FFF2-40B4-BE49-F238E27FC236}">
                <a16:creationId xmlns:a16="http://schemas.microsoft.com/office/drawing/2014/main" id="{4D3EA25A-8DAD-D356-C0BA-9C67D9A4279F}"/>
              </a:ext>
            </a:extLst>
          </p:cNvPr>
          <p:cNvSpPr>
            <a:spLocks noGrp="1"/>
          </p:cNvSpPr>
          <p:nvPr>
            <p:ph type="body" sz="quarter" idx="13" hasCustomPrompt="1"/>
          </p:nvPr>
        </p:nvSpPr>
        <p:spPr>
          <a:xfrm>
            <a:off x="11038871" y="2095992"/>
            <a:ext cx="2157713" cy="668958"/>
          </a:xfrm>
        </p:spPr>
        <p:txBody>
          <a:bodyPr anchor="b">
            <a:normAutofit/>
          </a:bodyPr>
          <a:lstStyle>
            <a:lvl1pPr marL="0" indent="0">
              <a:buNone/>
              <a:defRPr sz="2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5" name="Text Placeholder 6">
            <a:extLst>
              <a:ext uri="{FF2B5EF4-FFF2-40B4-BE49-F238E27FC236}">
                <a16:creationId xmlns:a16="http://schemas.microsoft.com/office/drawing/2014/main" id="{3BB83F7C-5495-8D46-6D74-3F64F38469B4}"/>
              </a:ext>
            </a:extLst>
          </p:cNvPr>
          <p:cNvSpPr>
            <a:spLocks noGrp="1"/>
          </p:cNvSpPr>
          <p:nvPr>
            <p:ph type="body" sz="quarter" idx="18" hasCustomPrompt="1"/>
          </p:nvPr>
        </p:nvSpPr>
        <p:spPr>
          <a:xfrm>
            <a:off x="11038871" y="2731722"/>
            <a:ext cx="2157713" cy="983175"/>
          </a:xfrm>
          <a:effectLst/>
        </p:spPr>
        <p:txBody>
          <a:bodyPr lIns="91440" tIns="0" rIns="91440" bIns="0" anchor="t">
            <a:noAutofit/>
          </a:bodyPr>
          <a:lstStyle>
            <a:lvl1pPr marL="0" indent="0">
              <a:spcBef>
                <a:spcPts val="0"/>
              </a:spcBef>
              <a:buNone/>
              <a:defRPr sz="8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42" name="Text Placeholder 41">
            <a:extLst>
              <a:ext uri="{FF2B5EF4-FFF2-40B4-BE49-F238E27FC236}">
                <a16:creationId xmlns:a16="http://schemas.microsoft.com/office/drawing/2014/main" id="{13AEB463-3922-C6AB-FFB8-2EE779519A74}"/>
              </a:ext>
            </a:extLst>
          </p:cNvPr>
          <p:cNvSpPr>
            <a:spLocks noGrp="1"/>
          </p:cNvSpPr>
          <p:nvPr>
            <p:ph type="body" sz="quarter" idx="33" hasCustomPrompt="1"/>
          </p:nvPr>
        </p:nvSpPr>
        <p:spPr>
          <a:xfrm>
            <a:off x="10782142" y="3535061"/>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11" name="Text Placeholder 6">
            <a:extLst>
              <a:ext uri="{FF2B5EF4-FFF2-40B4-BE49-F238E27FC236}">
                <a16:creationId xmlns:a16="http://schemas.microsoft.com/office/drawing/2014/main" id="{9926F0D6-3D6F-CF88-7E9C-73E88C5C4B26}"/>
              </a:ext>
            </a:extLst>
          </p:cNvPr>
          <p:cNvSpPr>
            <a:spLocks noGrp="1"/>
          </p:cNvSpPr>
          <p:nvPr>
            <p:ph type="body" sz="quarter" idx="14" hasCustomPrompt="1"/>
          </p:nvPr>
        </p:nvSpPr>
        <p:spPr>
          <a:xfrm>
            <a:off x="14246891" y="2095992"/>
            <a:ext cx="2157713" cy="668958"/>
          </a:xfrm>
        </p:spPr>
        <p:txBody>
          <a:bodyPr anchor="b">
            <a:normAutofit/>
          </a:bodyPr>
          <a:lstStyle>
            <a:lvl1pPr marL="0" indent="0">
              <a:buNone/>
              <a:defRPr sz="2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6" name="Text Placeholder 6">
            <a:extLst>
              <a:ext uri="{FF2B5EF4-FFF2-40B4-BE49-F238E27FC236}">
                <a16:creationId xmlns:a16="http://schemas.microsoft.com/office/drawing/2014/main" id="{A285DCD4-48AB-6937-6F44-D27E776530CD}"/>
              </a:ext>
            </a:extLst>
          </p:cNvPr>
          <p:cNvSpPr>
            <a:spLocks noGrp="1"/>
          </p:cNvSpPr>
          <p:nvPr>
            <p:ph type="body" sz="quarter" idx="19" hasCustomPrompt="1"/>
          </p:nvPr>
        </p:nvSpPr>
        <p:spPr>
          <a:xfrm>
            <a:off x="14246891" y="2731722"/>
            <a:ext cx="2157713" cy="983175"/>
          </a:xfrm>
          <a:effectLst/>
        </p:spPr>
        <p:txBody>
          <a:bodyPr lIns="91440" tIns="0" rIns="91440" bIns="0" anchor="t">
            <a:noAutofit/>
          </a:bodyPr>
          <a:lstStyle>
            <a:lvl1pPr marL="0" indent="0">
              <a:spcBef>
                <a:spcPts val="0"/>
              </a:spcBef>
              <a:buNone/>
              <a:defRPr sz="8100" b="1">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43" name="Text Placeholder 42">
            <a:extLst>
              <a:ext uri="{FF2B5EF4-FFF2-40B4-BE49-F238E27FC236}">
                <a16:creationId xmlns:a16="http://schemas.microsoft.com/office/drawing/2014/main" id="{ACD2BFCC-FEE2-31DA-0E90-6DCCB69F6248}"/>
              </a:ext>
            </a:extLst>
          </p:cNvPr>
          <p:cNvSpPr>
            <a:spLocks noGrp="1"/>
          </p:cNvSpPr>
          <p:nvPr>
            <p:ph type="body" sz="quarter" idx="34" hasCustomPrompt="1"/>
          </p:nvPr>
        </p:nvSpPr>
        <p:spPr>
          <a:xfrm>
            <a:off x="13969903" y="3535061"/>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31" name="Rectangle 30">
            <a:extLst>
              <a:ext uri="{FF2B5EF4-FFF2-40B4-BE49-F238E27FC236}">
                <a16:creationId xmlns:a16="http://schemas.microsoft.com/office/drawing/2014/main" id="{04091A83-55C5-27FA-B0EE-E6E2092FEDB1}"/>
              </a:ext>
              <a:ext uri="{C183D7F6-B498-43B3-948B-1728B52AA6E4}">
                <adec:decorative xmlns:adec="http://schemas.microsoft.com/office/drawing/2017/decorative" val="1"/>
              </a:ext>
            </a:extLst>
          </p:cNvPr>
          <p:cNvSpPr/>
          <p:nvPr userDrawn="1"/>
        </p:nvSpPr>
        <p:spPr>
          <a:xfrm>
            <a:off x="1168146" y="1959429"/>
            <a:ext cx="15951708" cy="587044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Text Placeholder 6">
            <a:extLst>
              <a:ext uri="{FF2B5EF4-FFF2-40B4-BE49-F238E27FC236}">
                <a16:creationId xmlns:a16="http://schemas.microsoft.com/office/drawing/2014/main" id="{8CE5B613-CC47-7166-1079-72D34B53B9C7}"/>
              </a:ext>
            </a:extLst>
          </p:cNvPr>
          <p:cNvSpPr>
            <a:spLocks noGrp="1"/>
          </p:cNvSpPr>
          <p:nvPr>
            <p:ph type="body" sz="quarter" idx="28" hasCustomPrompt="1"/>
          </p:nvPr>
        </p:nvSpPr>
        <p:spPr>
          <a:xfrm>
            <a:off x="1468516" y="8546687"/>
            <a:ext cx="4430840" cy="331841"/>
          </a:xfrm>
        </p:spPr>
        <p:txBody>
          <a:bodyPr anchor="t">
            <a:noAutofit/>
          </a:bodyPr>
          <a:lstStyle>
            <a:lvl1pPr marL="0" indent="0">
              <a:lnSpc>
                <a:spcPct val="90000"/>
              </a:lnSpc>
              <a:buNone/>
              <a:defRPr sz="1950" b="1" cap="all" baseline="0">
                <a:latin typeface="+mj-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22" name="Text Placeholder 6">
            <a:extLst>
              <a:ext uri="{FF2B5EF4-FFF2-40B4-BE49-F238E27FC236}">
                <a16:creationId xmlns:a16="http://schemas.microsoft.com/office/drawing/2014/main" id="{F6DA3FD6-1913-5628-D35E-F45A79957F44}"/>
              </a:ext>
            </a:extLst>
          </p:cNvPr>
          <p:cNvSpPr>
            <a:spLocks noGrp="1"/>
          </p:cNvSpPr>
          <p:nvPr>
            <p:ph type="body" sz="quarter" idx="25" hasCustomPrompt="1"/>
          </p:nvPr>
        </p:nvSpPr>
        <p:spPr>
          <a:xfrm>
            <a:off x="1468516" y="8878527"/>
            <a:ext cx="4430840" cy="825912"/>
          </a:xfrm>
        </p:spPr>
        <p:txBody>
          <a:bodyPr anchor="t">
            <a:normAutofit/>
          </a:bodyPr>
          <a:lstStyle>
            <a:lvl1pPr marL="0" indent="0">
              <a:lnSpc>
                <a:spcPct val="90000"/>
              </a:lnSpc>
              <a:buNone/>
              <a:defRPr sz="18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26" name="Text Placeholder 6">
            <a:extLst>
              <a:ext uri="{FF2B5EF4-FFF2-40B4-BE49-F238E27FC236}">
                <a16:creationId xmlns:a16="http://schemas.microsoft.com/office/drawing/2014/main" id="{8B334E18-390E-B481-4560-DAEAEF9D71C6}"/>
              </a:ext>
            </a:extLst>
          </p:cNvPr>
          <p:cNvSpPr>
            <a:spLocks noGrp="1"/>
          </p:cNvSpPr>
          <p:nvPr>
            <p:ph type="body" sz="quarter" idx="29" hasCustomPrompt="1"/>
          </p:nvPr>
        </p:nvSpPr>
        <p:spPr>
          <a:xfrm>
            <a:off x="6276491" y="8546687"/>
            <a:ext cx="5743445" cy="317093"/>
          </a:xfrm>
        </p:spPr>
        <p:txBody>
          <a:bodyPr anchor="t">
            <a:noAutofit/>
          </a:bodyPr>
          <a:lstStyle>
            <a:lvl1pPr marL="0" indent="0">
              <a:lnSpc>
                <a:spcPct val="90000"/>
              </a:lnSpc>
              <a:buNone/>
              <a:defRPr sz="1950" b="1" cap="all" baseline="0">
                <a:latin typeface="+mj-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23" name="Text Placeholder 6">
            <a:extLst>
              <a:ext uri="{FF2B5EF4-FFF2-40B4-BE49-F238E27FC236}">
                <a16:creationId xmlns:a16="http://schemas.microsoft.com/office/drawing/2014/main" id="{BB770A94-1A8E-909F-55E5-9098532EFF1F}"/>
              </a:ext>
            </a:extLst>
          </p:cNvPr>
          <p:cNvSpPr>
            <a:spLocks noGrp="1"/>
          </p:cNvSpPr>
          <p:nvPr>
            <p:ph type="body" sz="quarter" idx="26" hasCustomPrompt="1"/>
          </p:nvPr>
        </p:nvSpPr>
        <p:spPr>
          <a:xfrm>
            <a:off x="6276491" y="8878527"/>
            <a:ext cx="5743445" cy="825912"/>
          </a:xfrm>
        </p:spPr>
        <p:txBody>
          <a:bodyPr anchor="t">
            <a:normAutofit/>
          </a:bodyPr>
          <a:lstStyle>
            <a:lvl1pPr marL="0" indent="0">
              <a:lnSpc>
                <a:spcPct val="90000"/>
              </a:lnSpc>
              <a:buNone/>
              <a:defRPr sz="18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27" name="Text Placeholder 6">
            <a:extLst>
              <a:ext uri="{FF2B5EF4-FFF2-40B4-BE49-F238E27FC236}">
                <a16:creationId xmlns:a16="http://schemas.microsoft.com/office/drawing/2014/main" id="{4092BB43-4E44-1C9D-48F2-608DECE301D9}"/>
              </a:ext>
            </a:extLst>
          </p:cNvPr>
          <p:cNvSpPr>
            <a:spLocks noGrp="1"/>
          </p:cNvSpPr>
          <p:nvPr>
            <p:ph type="body" sz="quarter" idx="30" hasCustomPrompt="1"/>
          </p:nvPr>
        </p:nvSpPr>
        <p:spPr>
          <a:xfrm>
            <a:off x="12684427" y="8546687"/>
            <a:ext cx="4335224" cy="317093"/>
          </a:xfrm>
        </p:spPr>
        <p:txBody>
          <a:bodyPr anchor="t">
            <a:noAutofit/>
          </a:bodyPr>
          <a:lstStyle>
            <a:lvl1pPr marL="0" indent="0">
              <a:lnSpc>
                <a:spcPct val="90000"/>
              </a:lnSpc>
              <a:buNone/>
              <a:defRPr sz="1950" b="1" cap="all" baseline="0">
                <a:latin typeface="+mj-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24" name="Text Placeholder 6">
            <a:extLst>
              <a:ext uri="{FF2B5EF4-FFF2-40B4-BE49-F238E27FC236}">
                <a16:creationId xmlns:a16="http://schemas.microsoft.com/office/drawing/2014/main" id="{405A4B16-00D8-58AA-3C2E-8351922FC674}"/>
              </a:ext>
            </a:extLst>
          </p:cNvPr>
          <p:cNvSpPr>
            <a:spLocks noGrp="1"/>
          </p:cNvSpPr>
          <p:nvPr>
            <p:ph type="body" sz="quarter" idx="27" hasCustomPrompt="1"/>
          </p:nvPr>
        </p:nvSpPr>
        <p:spPr>
          <a:xfrm>
            <a:off x="12684427" y="8878527"/>
            <a:ext cx="4335224" cy="825912"/>
          </a:xfrm>
        </p:spPr>
        <p:txBody>
          <a:bodyPr anchor="t">
            <a:normAutofit/>
          </a:bodyPr>
          <a:lstStyle>
            <a:lvl1pPr marL="0" indent="0">
              <a:lnSpc>
                <a:spcPct val="90000"/>
              </a:lnSpc>
              <a:buNone/>
              <a:defRPr sz="18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32" name="Rectangle 31">
            <a:extLst>
              <a:ext uri="{FF2B5EF4-FFF2-40B4-BE49-F238E27FC236}">
                <a16:creationId xmlns:a16="http://schemas.microsoft.com/office/drawing/2014/main" id="{B3B0EFD2-0C64-7216-257E-E1D8C1EDE062}"/>
              </a:ext>
              <a:ext uri="{C183D7F6-B498-43B3-948B-1728B52AA6E4}">
                <adec:decorative xmlns:adec="http://schemas.microsoft.com/office/drawing/2017/decorative" val="1"/>
              </a:ext>
            </a:extLst>
          </p:cNvPr>
          <p:cNvSpPr/>
          <p:nvPr userDrawn="1"/>
        </p:nvSpPr>
        <p:spPr>
          <a:xfrm>
            <a:off x="1163669" y="8216891"/>
            <a:ext cx="4801605" cy="17184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Rectangle 32">
            <a:extLst>
              <a:ext uri="{FF2B5EF4-FFF2-40B4-BE49-F238E27FC236}">
                <a16:creationId xmlns:a16="http://schemas.microsoft.com/office/drawing/2014/main" id="{3595D4D0-921D-C50F-870D-54595D65ECFD}"/>
              </a:ext>
              <a:ext uri="{C183D7F6-B498-43B3-948B-1728B52AA6E4}">
                <adec:decorative xmlns:adec="http://schemas.microsoft.com/office/drawing/2017/decorative" val="1"/>
              </a:ext>
            </a:extLst>
          </p:cNvPr>
          <p:cNvSpPr/>
          <p:nvPr userDrawn="1"/>
        </p:nvSpPr>
        <p:spPr>
          <a:xfrm>
            <a:off x="12375302" y="8216891"/>
            <a:ext cx="4745652" cy="17184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Rectangle 33">
            <a:extLst>
              <a:ext uri="{FF2B5EF4-FFF2-40B4-BE49-F238E27FC236}">
                <a16:creationId xmlns:a16="http://schemas.microsoft.com/office/drawing/2014/main" id="{12A7F94B-4FAB-8BB3-3ED5-D4AF2AC983AC}"/>
              </a:ext>
              <a:ext uri="{C183D7F6-B498-43B3-948B-1728B52AA6E4}">
                <adec:decorative xmlns:adec="http://schemas.microsoft.com/office/drawing/2017/decorative" val="1"/>
              </a:ext>
            </a:extLst>
          </p:cNvPr>
          <p:cNvSpPr/>
          <p:nvPr userDrawn="1"/>
        </p:nvSpPr>
        <p:spPr>
          <a:xfrm>
            <a:off x="5965274" y="8216891"/>
            <a:ext cx="6411033" cy="17184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3" name="Straight Connector 2">
            <a:extLst>
              <a:ext uri="{FF2B5EF4-FFF2-40B4-BE49-F238E27FC236}">
                <a16:creationId xmlns:a16="http://schemas.microsoft.com/office/drawing/2014/main" id="{E8EC10B0-6B06-05CE-D736-6768A3FB1865}"/>
              </a:ext>
              <a:ext uri="{C183D7F6-B498-43B3-948B-1728B52AA6E4}">
                <adec:decorative xmlns:adec="http://schemas.microsoft.com/office/drawing/2017/decorative" val="1"/>
              </a:ext>
            </a:extLst>
          </p:cNvPr>
          <p:cNvCxnSpPr>
            <a:cxnSpLocks/>
          </p:cNvCxnSpPr>
          <p:nvPr userDrawn="1"/>
        </p:nvCxnSpPr>
        <p:spPr>
          <a:xfrm>
            <a:off x="4366476" y="1971395"/>
            <a:ext cx="0" cy="58675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7635BDF-F930-06EB-FDF1-D75067AAD79E}"/>
              </a:ext>
              <a:ext uri="{C183D7F6-B498-43B3-948B-1728B52AA6E4}">
                <adec:decorative xmlns:adec="http://schemas.microsoft.com/office/drawing/2017/decorative" val="1"/>
              </a:ext>
            </a:extLst>
          </p:cNvPr>
          <p:cNvCxnSpPr>
            <a:cxnSpLocks/>
          </p:cNvCxnSpPr>
          <p:nvPr userDrawn="1"/>
        </p:nvCxnSpPr>
        <p:spPr>
          <a:xfrm>
            <a:off x="10731130" y="1966422"/>
            <a:ext cx="9386" cy="587371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A96A1C0-3AF0-2C45-21BC-04215DB8641E}"/>
              </a:ext>
              <a:ext uri="{C183D7F6-B498-43B3-948B-1728B52AA6E4}">
                <adec:decorative xmlns:adec="http://schemas.microsoft.com/office/drawing/2017/decorative" val="1"/>
              </a:ext>
            </a:extLst>
          </p:cNvPr>
          <p:cNvCxnSpPr>
            <a:cxnSpLocks/>
          </p:cNvCxnSpPr>
          <p:nvPr userDrawn="1"/>
        </p:nvCxnSpPr>
        <p:spPr>
          <a:xfrm>
            <a:off x="13912262" y="1977517"/>
            <a:ext cx="0" cy="58614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C2BD56-DD5B-ABC2-F434-B4AA1E69E23D}"/>
              </a:ext>
              <a:ext uri="{C183D7F6-B498-43B3-948B-1728B52AA6E4}">
                <adec:decorative xmlns:adec="http://schemas.microsoft.com/office/drawing/2017/decorative" val="1"/>
              </a:ext>
            </a:extLst>
          </p:cNvPr>
          <p:cNvCxnSpPr>
            <a:cxnSpLocks/>
          </p:cNvCxnSpPr>
          <p:nvPr userDrawn="1"/>
        </p:nvCxnSpPr>
        <p:spPr>
          <a:xfrm>
            <a:off x="7552389" y="1978985"/>
            <a:ext cx="0" cy="586000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1CC89FC-4DAE-5807-C0D4-AE935BA2EB7E}"/>
              </a:ext>
              <a:ext uri="{C183D7F6-B498-43B3-948B-1728B52AA6E4}">
                <adec:decorative xmlns:adec="http://schemas.microsoft.com/office/drawing/2017/decorative" val="1"/>
              </a:ext>
            </a:extLst>
          </p:cNvPr>
          <p:cNvSpPr/>
          <p:nvPr userDrawn="1"/>
        </p:nvSpPr>
        <p:spPr>
          <a:xfrm>
            <a:off x="12342206" y="7595778"/>
            <a:ext cx="4773168" cy="237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Rectangle 28">
            <a:extLst>
              <a:ext uri="{FF2B5EF4-FFF2-40B4-BE49-F238E27FC236}">
                <a16:creationId xmlns:a16="http://schemas.microsoft.com/office/drawing/2014/main" id="{685562B5-D7F8-149B-9F5D-2BF3C3818984}"/>
              </a:ext>
              <a:ext uri="{C183D7F6-B498-43B3-948B-1728B52AA6E4}">
                <adec:decorative xmlns:adec="http://schemas.microsoft.com/office/drawing/2017/decorative" val="1"/>
              </a:ext>
            </a:extLst>
          </p:cNvPr>
          <p:cNvSpPr/>
          <p:nvPr userDrawn="1"/>
        </p:nvSpPr>
        <p:spPr>
          <a:xfrm>
            <a:off x="5953983" y="7595457"/>
            <a:ext cx="6406737" cy="225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0" name="Rectangle 29">
            <a:extLst>
              <a:ext uri="{FF2B5EF4-FFF2-40B4-BE49-F238E27FC236}">
                <a16:creationId xmlns:a16="http://schemas.microsoft.com/office/drawing/2014/main" id="{DCD8BB4C-02F1-CBAA-42A4-A5A3CDD58A57}"/>
              </a:ext>
              <a:ext uri="{C183D7F6-B498-43B3-948B-1728B52AA6E4}">
                <adec:decorative xmlns:adec="http://schemas.microsoft.com/office/drawing/2017/decorative" val="1"/>
              </a:ext>
            </a:extLst>
          </p:cNvPr>
          <p:cNvSpPr/>
          <p:nvPr userDrawn="1"/>
        </p:nvSpPr>
        <p:spPr>
          <a:xfrm>
            <a:off x="1163669" y="7601909"/>
            <a:ext cx="4801611" cy="2371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82558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1172433" y="422037"/>
            <a:ext cx="15965424" cy="1371600"/>
          </a:xfrm>
        </p:spPr>
        <p:txBody>
          <a:bodyPr/>
          <a:lstStyle>
            <a:lvl1pPr>
              <a:defRPr cap="all" baseline="0"/>
            </a:lvl1pPr>
          </a:lstStyle>
          <a:p>
            <a:r>
              <a:rPr lang="en-US" b="0">
                <a:solidFill>
                  <a:schemeClr val="bg1"/>
                </a:solidFill>
              </a:rPr>
              <a:t>CLICK TO ADD TITLE</a:t>
            </a:r>
            <a:endParaRPr lang="en-US">
              <a:solidFill>
                <a:schemeClr val="bg1"/>
              </a:solidFill>
            </a:endParaRPr>
          </a:p>
        </p:txBody>
      </p:sp>
      <p:sp>
        <p:nvSpPr>
          <p:cNvPr id="7" name="Text Placeholder 6">
            <a:extLst>
              <a:ext uri="{FF2B5EF4-FFF2-40B4-BE49-F238E27FC236}">
                <a16:creationId xmlns:a16="http://schemas.microsoft.com/office/drawing/2014/main" id="{B5DEA1F5-0E0B-B85B-D1EB-BEBCBED6E5B8}"/>
              </a:ext>
            </a:extLst>
          </p:cNvPr>
          <p:cNvSpPr>
            <a:spLocks noGrp="1"/>
          </p:cNvSpPr>
          <p:nvPr>
            <p:ph type="body" sz="quarter" idx="10" hasCustomPrompt="1"/>
          </p:nvPr>
        </p:nvSpPr>
        <p:spPr>
          <a:xfrm>
            <a:off x="1448309" y="2881232"/>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8" name="Text Placeholder 6">
            <a:extLst>
              <a:ext uri="{FF2B5EF4-FFF2-40B4-BE49-F238E27FC236}">
                <a16:creationId xmlns:a16="http://schemas.microsoft.com/office/drawing/2014/main" id="{C99194BA-C71C-FB82-7058-42ECFE165A71}"/>
              </a:ext>
            </a:extLst>
          </p:cNvPr>
          <p:cNvSpPr>
            <a:spLocks noGrp="1"/>
          </p:cNvSpPr>
          <p:nvPr>
            <p:ph type="body" sz="quarter" idx="11" hasCustomPrompt="1"/>
          </p:nvPr>
        </p:nvSpPr>
        <p:spPr>
          <a:xfrm>
            <a:off x="5376122" y="2881232"/>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9" name="Text Placeholder 6">
            <a:extLst>
              <a:ext uri="{FF2B5EF4-FFF2-40B4-BE49-F238E27FC236}">
                <a16:creationId xmlns:a16="http://schemas.microsoft.com/office/drawing/2014/main" id="{3E9B7D98-8661-78D4-B906-E82F8AA1DBF2}"/>
              </a:ext>
            </a:extLst>
          </p:cNvPr>
          <p:cNvSpPr>
            <a:spLocks noGrp="1"/>
          </p:cNvSpPr>
          <p:nvPr>
            <p:ph type="body" sz="quarter" idx="12" hasCustomPrompt="1"/>
          </p:nvPr>
        </p:nvSpPr>
        <p:spPr>
          <a:xfrm>
            <a:off x="9293477" y="2881232"/>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0" name="Text Placeholder 6">
            <a:extLst>
              <a:ext uri="{FF2B5EF4-FFF2-40B4-BE49-F238E27FC236}">
                <a16:creationId xmlns:a16="http://schemas.microsoft.com/office/drawing/2014/main" id="{4D3EA25A-8DAD-D356-C0BA-9C67D9A4279F}"/>
              </a:ext>
            </a:extLst>
          </p:cNvPr>
          <p:cNvSpPr>
            <a:spLocks noGrp="1"/>
          </p:cNvSpPr>
          <p:nvPr>
            <p:ph type="body" sz="quarter" idx="13" hasCustomPrompt="1"/>
          </p:nvPr>
        </p:nvSpPr>
        <p:spPr>
          <a:xfrm>
            <a:off x="13214927" y="2881232"/>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7" name="Text Placeholder 6">
            <a:extLst>
              <a:ext uri="{FF2B5EF4-FFF2-40B4-BE49-F238E27FC236}">
                <a16:creationId xmlns:a16="http://schemas.microsoft.com/office/drawing/2014/main" id="{4D26AB3E-B10A-4C70-D3AD-491E455811C8}"/>
              </a:ext>
            </a:extLst>
          </p:cNvPr>
          <p:cNvSpPr>
            <a:spLocks noGrp="1"/>
          </p:cNvSpPr>
          <p:nvPr>
            <p:ph type="body" sz="quarter" idx="20" hasCustomPrompt="1"/>
          </p:nvPr>
        </p:nvSpPr>
        <p:spPr>
          <a:xfrm>
            <a:off x="1448309" y="3601907"/>
            <a:ext cx="1572477" cy="1072742"/>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18" name="Text Placeholder 6">
            <a:extLst>
              <a:ext uri="{FF2B5EF4-FFF2-40B4-BE49-F238E27FC236}">
                <a16:creationId xmlns:a16="http://schemas.microsoft.com/office/drawing/2014/main" id="{014A0669-8D5C-FC6E-1C98-46776596BD84}"/>
              </a:ext>
            </a:extLst>
          </p:cNvPr>
          <p:cNvSpPr>
            <a:spLocks noGrp="1"/>
          </p:cNvSpPr>
          <p:nvPr>
            <p:ph type="body" sz="quarter" idx="21" hasCustomPrompt="1"/>
          </p:nvPr>
        </p:nvSpPr>
        <p:spPr>
          <a:xfrm>
            <a:off x="5376122" y="3601907"/>
            <a:ext cx="1661631" cy="1072740"/>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19" name="Text Placeholder 6">
            <a:extLst>
              <a:ext uri="{FF2B5EF4-FFF2-40B4-BE49-F238E27FC236}">
                <a16:creationId xmlns:a16="http://schemas.microsoft.com/office/drawing/2014/main" id="{A60901E3-1C61-B8DC-535F-C5F1CBAA39FA}"/>
              </a:ext>
            </a:extLst>
          </p:cNvPr>
          <p:cNvSpPr>
            <a:spLocks noGrp="1"/>
          </p:cNvSpPr>
          <p:nvPr>
            <p:ph type="body" sz="quarter" idx="22" hasCustomPrompt="1"/>
          </p:nvPr>
        </p:nvSpPr>
        <p:spPr>
          <a:xfrm>
            <a:off x="9293477" y="3601907"/>
            <a:ext cx="1572477" cy="1072742"/>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20" name="Text Placeholder 6">
            <a:extLst>
              <a:ext uri="{FF2B5EF4-FFF2-40B4-BE49-F238E27FC236}">
                <a16:creationId xmlns:a16="http://schemas.microsoft.com/office/drawing/2014/main" id="{78ED9BB0-9FB4-8303-16A4-5995D3680D22}"/>
              </a:ext>
            </a:extLst>
          </p:cNvPr>
          <p:cNvSpPr>
            <a:spLocks noGrp="1"/>
          </p:cNvSpPr>
          <p:nvPr>
            <p:ph type="body" sz="quarter" idx="23" hasCustomPrompt="1"/>
          </p:nvPr>
        </p:nvSpPr>
        <p:spPr>
          <a:xfrm>
            <a:off x="13214927" y="3601907"/>
            <a:ext cx="1968716" cy="1072742"/>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30" name="Text Placeholder 6">
            <a:extLst>
              <a:ext uri="{FF2B5EF4-FFF2-40B4-BE49-F238E27FC236}">
                <a16:creationId xmlns:a16="http://schemas.microsoft.com/office/drawing/2014/main" id="{BB687EAD-FB4B-FA9F-E7A8-E8E8CCD5F432}"/>
              </a:ext>
            </a:extLst>
          </p:cNvPr>
          <p:cNvSpPr>
            <a:spLocks noGrp="1"/>
          </p:cNvSpPr>
          <p:nvPr>
            <p:ph type="body" sz="quarter" idx="24" hasCustomPrompt="1"/>
          </p:nvPr>
        </p:nvSpPr>
        <p:spPr>
          <a:xfrm>
            <a:off x="3407737" y="474008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31" name="Text Placeholder 6">
            <a:extLst>
              <a:ext uri="{FF2B5EF4-FFF2-40B4-BE49-F238E27FC236}">
                <a16:creationId xmlns:a16="http://schemas.microsoft.com/office/drawing/2014/main" id="{533FEA29-0F2F-A12B-53EB-953304BB2EC9}"/>
              </a:ext>
            </a:extLst>
          </p:cNvPr>
          <p:cNvSpPr>
            <a:spLocks noGrp="1"/>
          </p:cNvSpPr>
          <p:nvPr>
            <p:ph type="body" sz="quarter" idx="25" hasCustomPrompt="1"/>
          </p:nvPr>
        </p:nvSpPr>
        <p:spPr>
          <a:xfrm>
            <a:off x="7335550" y="474008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32" name="Text Placeholder 6">
            <a:extLst>
              <a:ext uri="{FF2B5EF4-FFF2-40B4-BE49-F238E27FC236}">
                <a16:creationId xmlns:a16="http://schemas.microsoft.com/office/drawing/2014/main" id="{9DAA64BE-E8B1-B220-EE5C-550C3D4A0C63}"/>
              </a:ext>
            </a:extLst>
          </p:cNvPr>
          <p:cNvSpPr>
            <a:spLocks noGrp="1"/>
          </p:cNvSpPr>
          <p:nvPr>
            <p:ph type="body" sz="quarter" idx="26" hasCustomPrompt="1"/>
          </p:nvPr>
        </p:nvSpPr>
        <p:spPr>
          <a:xfrm>
            <a:off x="11252905" y="474008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33" name="Text Placeholder 6">
            <a:extLst>
              <a:ext uri="{FF2B5EF4-FFF2-40B4-BE49-F238E27FC236}">
                <a16:creationId xmlns:a16="http://schemas.microsoft.com/office/drawing/2014/main" id="{D333D203-FBA0-4BF8-BF83-4CC6D427C2D8}"/>
              </a:ext>
            </a:extLst>
          </p:cNvPr>
          <p:cNvSpPr>
            <a:spLocks noGrp="1"/>
          </p:cNvSpPr>
          <p:nvPr>
            <p:ph type="body" sz="quarter" idx="27" hasCustomPrompt="1"/>
          </p:nvPr>
        </p:nvSpPr>
        <p:spPr>
          <a:xfrm>
            <a:off x="15174355" y="474008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34" name="Text Placeholder 6">
            <a:extLst>
              <a:ext uri="{FF2B5EF4-FFF2-40B4-BE49-F238E27FC236}">
                <a16:creationId xmlns:a16="http://schemas.microsoft.com/office/drawing/2014/main" id="{72E1DD50-E0B1-C7F5-F912-B0A3F698EACB}"/>
              </a:ext>
            </a:extLst>
          </p:cNvPr>
          <p:cNvSpPr>
            <a:spLocks noGrp="1"/>
          </p:cNvSpPr>
          <p:nvPr>
            <p:ph type="body" sz="quarter" idx="28" hasCustomPrompt="1"/>
          </p:nvPr>
        </p:nvSpPr>
        <p:spPr>
          <a:xfrm>
            <a:off x="3407736" y="5474473"/>
            <a:ext cx="1572477" cy="1146599"/>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35" name="Text Placeholder 6">
            <a:extLst>
              <a:ext uri="{FF2B5EF4-FFF2-40B4-BE49-F238E27FC236}">
                <a16:creationId xmlns:a16="http://schemas.microsoft.com/office/drawing/2014/main" id="{1EC45EE4-79A0-FE4F-9CC8-47B296FEA5FC}"/>
              </a:ext>
            </a:extLst>
          </p:cNvPr>
          <p:cNvSpPr>
            <a:spLocks noGrp="1"/>
          </p:cNvSpPr>
          <p:nvPr>
            <p:ph type="body" sz="quarter" idx="29" hasCustomPrompt="1"/>
          </p:nvPr>
        </p:nvSpPr>
        <p:spPr>
          <a:xfrm>
            <a:off x="7335549" y="5474472"/>
            <a:ext cx="1661631" cy="1146597"/>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36" name="Text Placeholder 6">
            <a:extLst>
              <a:ext uri="{FF2B5EF4-FFF2-40B4-BE49-F238E27FC236}">
                <a16:creationId xmlns:a16="http://schemas.microsoft.com/office/drawing/2014/main" id="{2F23D15D-8DCF-EFA9-F68B-1C99F5B72323}"/>
              </a:ext>
            </a:extLst>
          </p:cNvPr>
          <p:cNvSpPr>
            <a:spLocks noGrp="1"/>
          </p:cNvSpPr>
          <p:nvPr>
            <p:ph type="body" sz="quarter" idx="30" hasCustomPrompt="1"/>
          </p:nvPr>
        </p:nvSpPr>
        <p:spPr>
          <a:xfrm>
            <a:off x="11252904" y="5474473"/>
            <a:ext cx="1572477" cy="1146599"/>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37" name="Text Placeholder 6">
            <a:extLst>
              <a:ext uri="{FF2B5EF4-FFF2-40B4-BE49-F238E27FC236}">
                <a16:creationId xmlns:a16="http://schemas.microsoft.com/office/drawing/2014/main" id="{F9AF8195-5929-2D30-026A-6E7FE3FAAC25}"/>
              </a:ext>
            </a:extLst>
          </p:cNvPr>
          <p:cNvSpPr>
            <a:spLocks noGrp="1"/>
          </p:cNvSpPr>
          <p:nvPr>
            <p:ph type="body" sz="quarter" idx="31" hasCustomPrompt="1"/>
          </p:nvPr>
        </p:nvSpPr>
        <p:spPr>
          <a:xfrm>
            <a:off x="15174354" y="5474473"/>
            <a:ext cx="1721868" cy="1146599"/>
          </a:xfrm>
        </p:spPr>
        <p:txBody>
          <a:bodyPr anchor="t">
            <a:normAutofit/>
          </a:bodyPr>
          <a:lstStyle>
            <a:lvl1pPr marL="0" indent="0">
              <a:lnSpc>
                <a:spcPct val="90000"/>
              </a:lnSpc>
              <a:buNone/>
              <a:defRPr sz="1500" b="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 here</a:t>
            </a:r>
          </a:p>
        </p:txBody>
      </p:sp>
      <p:sp>
        <p:nvSpPr>
          <p:cNvPr id="5" name="Rectangle 4">
            <a:extLst>
              <a:ext uri="{FF2B5EF4-FFF2-40B4-BE49-F238E27FC236}">
                <a16:creationId xmlns:a16="http://schemas.microsoft.com/office/drawing/2014/main" id="{46126906-4BEC-F0D8-22BD-C6C108D18F9A}"/>
              </a:ext>
              <a:ext uri="{C183D7F6-B498-43B3-948B-1728B52AA6E4}">
                <adec:decorative xmlns:adec="http://schemas.microsoft.com/office/drawing/2017/decorative" val="1"/>
              </a:ext>
            </a:extLst>
          </p:cNvPr>
          <p:cNvSpPr/>
          <p:nvPr userDrawn="1"/>
        </p:nvSpPr>
        <p:spPr>
          <a:xfrm>
            <a:off x="1187768" y="7587615"/>
            <a:ext cx="3934067" cy="11465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Text Placeholder 6">
            <a:extLst>
              <a:ext uri="{FF2B5EF4-FFF2-40B4-BE49-F238E27FC236}">
                <a16:creationId xmlns:a16="http://schemas.microsoft.com/office/drawing/2014/main" id="{0927EF45-A807-DB68-1EE5-226052417123}"/>
              </a:ext>
            </a:extLst>
          </p:cNvPr>
          <p:cNvSpPr>
            <a:spLocks noGrp="1"/>
          </p:cNvSpPr>
          <p:nvPr>
            <p:ph type="body" sz="quarter" idx="15" hasCustomPrompt="1"/>
          </p:nvPr>
        </p:nvSpPr>
        <p:spPr>
          <a:xfrm>
            <a:off x="3611463" y="7929744"/>
            <a:ext cx="1028700" cy="1028700"/>
          </a:xfrm>
          <a:prstGeom prst="ellipse">
            <a:avLst/>
          </a:prstGeom>
          <a:solidFill>
            <a:schemeClr val="tx1">
              <a:lumMod val="75000"/>
              <a:lumOff val="25000"/>
            </a:schemeClr>
          </a:solidFill>
        </p:spPr>
        <p:txBody>
          <a:bodyPr lIns="0" tIns="0" rIns="0" bIns="0" anchor="ctr">
            <a:noAutofit/>
          </a:bodyPr>
          <a:lstStyle>
            <a:lvl1pPr marL="0" indent="0" algn="ctr">
              <a:lnSpc>
                <a:spcPct val="100000"/>
              </a:lnSpc>
              <a:spcBef>
                <a:spcPts val="0"/>
              </a:spcBef>
              <a:buNone/>
              <a:defRPr sz="5700" b="0">
                <a:solidFill>
                  <a:schemeClr val="tx2"/>
                </a:solidFill>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a:t>
            </a:r>
          </a:p>
        </p:txBody>
      </p:sp>
      <p:sp>
        <p:nvSpPr>
          <p:cNvPr id="6" name="Rectangle 5">
            <a:extLst>
              <a:ext uri="{FF2B5EF4-FFF2-40B4-BE49-F238E27FC236}">
                <a16:creationId xmlns:a16="http://schemas.microsoft.com/office/drawing/2014/main" id="{15F0CF95-AB40-7CFB-D346-0A33C3A61D15}"/>
              </a:ext>
              <a:ext uri="{C183D7F6-B498-43B3-948B-1728B52AA6E4}">
                <adec:decorative xmlns:adec="http://schemas.microsoft.com/office/drawing/2017/decorative" val="1"/>
              </a:ext>
            </a:extLst>
          </p:cNvPr>
          <p:cNvSpPr/>
          <p:nvPr userDrawn="1"/>
        </p:nvSpPr>
        <p:spPr>
          <a:xfrm>
            <a:off x="5121834" y="7587615"/>
            <a:ext cx="3936492" cy="11465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ext Placeholder 6">
            <a:extLst>
              <a:ext uri="{FF2B5EF4-FFF2-40B4-BE49-F238E27FC236}">
                <a16:creationId xmlns:a16="http://schemas.microsoft.com/office/drawing/2014/main" id="{1C9BA2BC-110F-DB84-10C1-221D101343C3}"/>
              </a:ext>
            </a:extLst>
          </p:cNvPr>
          <p:cNvSpPr>
            <a:spLocks noGrp="1"/>
          </p:cNvSpPr>
          <p:nvPr>
            <p:ph type="body" sz="quarter" idx="16" hasCustomPrompt="1"/>
          </p:nvPr>
        </p:nvSpPr>
        <p:spPr>
          <a:xfrm>
            <a:off x="7539064" y="7929744"/>
            <a:ext cx="1028700" cy="1028700"/>
          </a:xfrm>
          <a:prstGeom prst="ellipse">
            <a:avLst/>
          </a:prstGeom>
          <a:solidFill>
            <a:schemeClr val="tx1">
              <a:lumMod val="75000"/>
              <a:lumOff val="25000"/>
            </a:schemeClr>
          </a:solidFill>
        </p:spPr>
        <p:txBody>
          <a:bodyPr lIns="0" tIns="0" rIns="0" bIns="0" anchor="ctr">
            <a:noAutofit/>
          </a:bodyPr>
          <a:lstStyle>
            <a:lvl1pPr marL="0" indent="0" algn="ctr">
              <a:lnSpc>
                <a:spcPct val="100000"/>
              </a:lnSpc>
              <a:spcBef>
                <a:spcPts val="0"/>
              </a:spcBef>
              <a:buNone/>
              <a:defRPr sz="5700" b="0">
                <a:solidFill>
                  <a:schemeClr val="accent3"/>
                </a:solidFill>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a:t>
            </a:r>
          </a:p>
        </p:txBody>
      </p:sp>
      <p:sp>
        <p:nvSpPr>
          <p:cNvPr id="28" name="Rectangle 27">
            <a:extLst>
              <a:ext uri="{FF2B5EF4-FFF2-40B4-BE49-F238E27FC236}">
                <a16:creationId xmlns:a16="http://schemas.microsoft.com/office/drawing/2014/main" id="{1E368B47-D4FA-1A66-35F1-370E15D0131A}"/>
              </a:ext>
              <a:ext uri="{C183D7F6-B498-43B3-948B-1728B52AA6E4}">
                <adec:decorative xmlns:adec="http://schemas.microsoft.com/office/drawing/2017/decorative" val="1"/>
              </a:ext>
            </a:extLst>
          </p:cNvPr>
          <p:cNvSpPr/>
          <p:nvPr userDrawn="1"/>
        </p:nvSpPr>
        <p:spPr>
          <a:xfrm>
            <a:off x="9043320" y="7587615"/>
            <a:ext cx="3936492" cy="11465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Text Placeholder 6">
            <a:extLst>
              <a:ext uri="{FF2B5EF4-FFF2-40B4-BE49-F238E27FC236}">
                <a16:creationId xmlns:a16="http://schemas.microsoft.com/office/drawing/2014/main" id="{42B64643-487D-62DA-ED87-8BFFC06F474A}"/>
              </a:ext>
            </a:extLst>
          </p:cNvPr>
          <p:cNvSpPr>
            <a:spLocks noGrp="1"/>
          </p:cNvSpPr>
          <p:nvPr>
            <p:ph type="body" sz="quarter" idx="17" hasCustomPrompt="1"/>
          </p:nvPr>
        </p:nvSpPr>
        <p:spPr>
          <a:xfrm>
            <a:off x="11434008" y="7929744"/>
            <a:ext cx="1028700" cy="1028700"/>
          </a:xfrm>
          <a:prstGeom prst="ellipse">
            <a:avLst/>
          </a:prstGeom>
          <a:solidFill>
            <a:schemeClr val="tx1">
              <a:lumMod val="75000"/>
              <a:lumOff val="25000"/>
            </a:schemeClr>
          </a:solidFill>
        </p:spPr>
        <p:txBody>
          <a:bodyPr lIns="0" tIns="0" rIns="0" bIns="0" anchor="ctr">
            <a:noAutofit/>
          </a:bodyPr>
          <a:lstStyle>
            <a:lvl1pPr marL="0" indent="0" algn="ctr">
              <a:lnSpc>
                <a:spcPct val="100000"/>
              </a:lnSpc>
              <a:spcBef>
                <a:spcPts val="0"/>
              </a:spcBef>
              <a:buNone/>
              <a:defRPr sz="5700" b="0">
                <a:solidFill>
                  <a:schemeClr val="accent4"/>
                </a:solidFill>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a:t>
            </a:r>
          </a:p>
        </p:txBody>
      </p:sp>
      <p:sp>
        <p:nvSpPr>
          <p:cNvPr id="29" name="Rectangle 28">
            <a:extLst>
              <a:ext uri="{FF2B5EF4-FFF2-40B4-BE49-F238E27FC236}">
                <a16:creationId xmlns:a16="http://schemas.microsoft.com/office/drawing/2014/main" id="{D9DFE37F-30BF-A89F-B95A-83D7A6BC8643}"/>
              </a:ext>
              <a:ext uri="{C183D7F6-B498-43B3-948B-1728B52AA6E4}">
                <adec:decorative xmlns:adec="http://schemas.microsoft.com/office/drawing/2017/decorative" val="1"/>
              </a:ext>
            </a:extLst>
          </p:cNvPr>
          <p:cNvSpPr/>
          <p:nvPr userDrawn="1"/>
        </p:nvSpPr>
        <p:spPr>
          <a:xfrm>
            <a:off x="12976059" y="7587615"/>
            <a:ext cx="3936492" cy="1146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Text Placeholder 6">
            <a:extLst>
              <a:ext uri="{FF2B5EF4-FFF2-40B4-BE49-F238E27FC236}">
                <a16:creationId xmlns:a16="http://schemas.microsoft.com/office/drawing/2014/main" id="{3BB83F7C-5495-8D46-6D74-3F64F38469B4}"/>
              </a:ext>
            </a:extLst>
          </p:cNvPr>
          <p:cNvSpPr>
            <a:spLocks noGrp="1"/>
          </p:cNvSpPr>
          <p:nvPr>
            <p:ph type="body" sz="quarter" idx="18" hasCustomPrompt="1"/>
          </p:nvPr>
        </p:nvSpPr>
        <p:spPr>
          <a:xfrm>
            <a:off x="15361610" y="7929744"/>
            <a:ext cx="1028700" cy="1028700"/>
          </a:xfrm>
          <a:prstGeom prst="ellipse">
            <a:avLst/>
          </a:prstGeom>
          <a:solidFill>
            <a:schemeClr val="tx1">
              <a:lumMod val="75000"/>
              <a:lumOff val="25000"/>
            </a:schemeClr>
          </a:solidFill>
        </p:spPr>
        <p:txBody>
          <a:bodyPr lIns="0" tIns="0" rIns="0" bIns="0" anchor="ctr">
            <a:noAutofit/>
          </a:bodyPr>
          <a:lstStyle>
            <a:lvl1pPr marL="0" indent="0" algn="ctr">
              <a:lnSpc>
                <a:spcPct val="100000"/>
              </a:lnSpc>
              <a:spcBef>
                <a:spcPts val="0"/>
              </a:spcBef>
              <a:buNone/>
              <a:defRPr sz="5700" b="0">
                <a:solidFill>
                  <a:schemeClr val="accent2"/>
                </a:solidFill>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a:t>
            </a:r>
          </a:p>
        </p:txBody>
      </p:sp>
      <p:cxnSp>
        <p:nvCxnSpPr>
          <p:cNvPr id="3" name="Straight Connector 2">
            <a:extLst>
              <a:ext uri="{FF2B5EF4-FFF2-40B4-BE49-F238E27FC236}">
                <a16:creationId xmlns:a16="http://schemas.microsoft.com/office/drawing/2014/main" id="{DABCB24E-B29D-4CAD-6002-ADBEE7B51C3C}"/>
              </a:ext>
              <a:ext uri="{C183D7F6-B498-43B3-948B-1728B52AA6E4}">
                <adec:decorative xmlns:adec="http://schemas.microsoft.com/office/drawing/2017/decorative" val="1"/>
              </a:ext>
            </a:extLst>
          </p:cNvPr>
          <p:cNvCxnSpPr>
            <a:cxnSpLocks/>
          </p:cNvCxnSpPr>
          <p:nvPr userDrawn="1"/>
        </p:nvCxnSpPr>
        <p:spPr>
          <a:xfrm>
            <a:off x="1209176" y="3240126"/>
            <a:ext cx="0" cy="43891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C53638E-B4F4-BC5B-4F7B-2632A642FC21}"/>
              </a:ext>
              <a:ext uri="{C183D7F6-B498-43B3-948B-1728B52AA6E4}">
                <adec:decorative xmlns:adec="http://schemas.microsoft.com/office/drawing/2017/decorative" val="1"/>
              </a:ext>
            </a:extLst>
          </p:cNvPr>
          <p:cNvCxnSpPr>
            <a:cxnSpLocks/>
          </p:cNvCxnSpPr>
          <p:nvPr userDrawn="1"/>
        </p:nvCxnSpPr>
        <p:spPr>
          <a:xfrm>
            <a:off x="5121834" y="3240126"/>
            <a:ext cx="0" cy="438912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D2369F-A70B-DD0A-2CBB-ED8F8D206452}"/>
              </a:ext>
              <a:ext uri="{C183D7F6-B498-43B3-948B-1728B52AA6E4}">
                <adec:decorative xmlns:adec="http://schemas.microsoft.com/office/drawing/2017/decorative" val="1"/>
              </a:ext>
            </a:extLst>
          </p:cNvPr>
          <p:cNvCxnSpPr>
            <a:cxnSpLocks/>
          </p:cNvCxnSpPr>
          <p:nvPr userDrawn="1"/>
        </p:nvCxnSpPr>
        <p:spPr>
          <a:xfrm>
            <a:off x="9043320" y="3240126"/>
            <a:ext cx="0" cy="438912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B2B62D-1C66-8947-ADE4-D3372719D0C1}"/>
              </a:ext>
              <a:ext uri="{C183D7F6-B498-43B3-948B-1728B52AA6E4}">
                <adec:decorative xmlns:adec="http://schemas.microsoft.com/office/drawing/2017/decorative" val="1"/>
              </a:ext>
            </a:extLst>
          </p:cNvPr>
          <p:cNvCxnSpPr>
            <a:cxnSpLocks/>
          </p:cNvCxnSpPr>
          <p:nvPr userDrawn="1"/>
        </p:nvCxnSpPr>
        <p:spPr>
          <a:xfrm>
            <a:off x="12972309" y="3240126"/>
            <a:ext cx="0" cy="438912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C2EA01-3CC8-9317-AD83-25CAF4172001}"/>
              </a:ext>
              <a:ext uri="{C183D7F6-B498-43B3-948B-1728B52AA6E4}">
                <adec:decorative xmlns:adec="http://schemas.microsoft.com/office/drawing/2017/decorative" val="1"/>
              </a:ext>
            </a:extLst>
          </p:cNvPr>
          <p:cNvCxnSpPr>
            <a:cxnSpLocks/>
          </p:cNvCxnSpPr>
          <p:nvPr userDrawn="1"/>
        </p:nvCxnSpPr>
        <p:spPr>
          <a:xfrm>
            <a:off x="7086329" y="5078453"/>
            <a:ext cx="0" cy="260604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C9A28-AA60-F592-9922-37514253D96E}"/>
              </a:ext>
              <a:ext uri="{C183D7F6-B498-43B3-948B-1728B52AA6E4}">
                <adec:decorative xmlns:adec="http://schemas.microsoft.com/office/drawing/2017/decorative" val="1"/>
              </a:ext>
            </a:extLst>
          </p:cNvPr>
          <p:cNvCxnSpPr>
            <a:cxnSpLocks/>
          </p:cNvCxnSpPr>
          <p:nvPr userDrawn="1"/>
        </p:nvCxnSpPr>
        <p:spPr>
          <a:xfrm>
            <a:off x="3157340" y="5078453"/>
            <a:ext cx="0" cy="26060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6E67FC-CD5C-378F-5A1D-2FEA254C04B4}"/>
              </a:ext>
              <a:ext uri="{C183D7F6-B498-43B3-948B-1728B52AA6E4}">
                <adec:decorative xmlns:adec="http://schemas.microsoft.com/office/drawing/2017/decorative" val="1"/>
              </a:ext>
            </a:extLst>
          </p:cNvPr>
          <p:cNvCxnSpPr>
            <a:cxnSpLocks/>
          </p:cNvCxnSpPr>
          <p:nvPr userDrawn="1"/>
        </p:nvCxnSpPr>
        <p:spPr>
          <a:xfrm>
            <a:off x="11015318" y="5078453"/>
            <a:ext cx="0" cy="260604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EFC0F0-A911-503E-F2D1-80A2C2732233}"/>
              </a:ext>
              <a:ext uri="{C183D7F6-B498-43B3-948B-1728B52AA6E4}">
                <adec:decorative xmlns:adec="http://schemas.microsoft.com/office/drawing/2017/decorative" val="1"/>
              </a:ext>
            </a:extLst>
          </p:cNvPr>
          <p:cNvCxnSpPr>
            <a:cxnSpLocks/>
          </p:cNvCxnSpPr>
          <p:nvPr userDrawn="1"/>
        </p:nvCxnSpPr>
        <p:spPr>
          <a:xfrm>
            <a:off x="14944310" y="5078453"/>
            <a:ext cx="0" cy="260604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9F6437-9EF2-9F8E-DAB0-99F3F9809152}"/>
              </a:ext>
              <a:ext uri="{C183D7F6-B498-43B3-948B-1728B52AA6E4}">
                <adec:decorative xmlns:adec="http://schemas.microsoft.com/office/drawing/2017/decorative" val="1"/>
              </a:ext>
            </a:extLst>
          </p:cNvPr>
          <p:cNvCxnSpPr>
            <a:cxnSpLocks/>
          </p:cNvCxnSpPr>
          <p:nvPr userDrawn="1"/>
        </p:nvCxnSpPr>
        <p:spPr>
          <a:xfrm flipH="1">
            <a:off x="8844511" y="3240126"/>
            <a:ext cx="39761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BFBCA3-D3BE-0434-DC7B-4E1D3334DFD1}"/>
              </a:ext>
              <a:ext uri="{C183D7F6-B498-43B3-948B-1728B52AA6E4}">
                <adec:decorative xmlns:adec="http://schemas.microsoft.com/office/drawing/2017/decorative" val="1"/>
              </a:ext>
            </a:extLst>
          </p:cNvPr>
          <p:cNvCxnSpPr>
            <a:cxnSpLocks/>
          </p:cNvCxnSpPr>
          <p:nvPr userDrawn="1"/>
        </p:nvCxnSpPr>
        <p:spPr>
          <a:xfrm flipH="1">
            <a:off x="10812757" y="5072144"/>
            <a:ext cx="39761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253FDA-FEA9-EA91-CB3A-429D559AE7E0}"/>
              </a:ext>
              <a:ext uri="{C183D7F6-B498-43B3-948B-1728B52AA6E4}">
                <adec:decorative xmlns:adec="http://schemas.microsoft.com/office/drawing/2017/decorative" val="1"/>
              </a:ext>
            </a:extLst>
          </p:cNvPr>
          <p:cNvCxnSpPr>
            <a:cxnSpLocks/>
          </p:cNvCxnSpPr>
          <p:nvPr userDrawn="1"/>
        </p:nvCxnSpPr>
        <p:spPr>
          <a:xfrm flipH="1">
            <a:off x="12773500" y="3240126"/>
            <a:ext cx="3976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967671-6CAD-416D-3A6F-0418B751A817}"/>
              </a:ext>
              <a:ext uri="{C183D7F6-B498-43B3-948B-1728B52AA6E4}">
                <adec:decorative xmlns:adec="http://schemas.microsoft.com/office/drawing/2017/decorative" val="1"/>
              </a:ext>
            </a:extLst>
          </p:cNvPr>
          <p:cNvCxnSpPr>
            <a:cxnSpLocks/>
          </p:cNvCxnSpPr>
          <p:nvPr userDrawn="1"/>
        </p:nvCxnSpPr>
        <p:spPr>
          <a:xfrm flipH="1">
            <a:off x="4923025" y="3240126"/>
            <a:ext cx="39761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4CF2C2-869D-7484-D18B-922E3312FFDB}"/>
              </a:ext>
              <a:ext uri="{C183D7F6-B498-43B3-948B-1728B52AA6E4}">
                <adec:decorative xmlns:adec="http://schemas.microsoft.com/office/drawing/2017/decorative" val="1"/>
              </a:ext>
            </a:extLst>
          </p:cNvPr>
          <p:cNvCxnSpPr>
            <a:cxnSpLocks/>
          </p:cNvCxnSpPr>
          <p:nvPr userDrawn="1"/>
        </p:nvCxnSpPr>
        <p:spPr>
          <a:xfrm flipH="1">
            <a:off x="1005287" y="3240126"/>
            <a:ext cx="3976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A6F0CA-0A69-92A7-71D7-54DD8B24ECB9}"/>
              </a:ext>
              <a:ext uri="{C183D7F6-B498-43B3-948B-1728B52AA6E4}">
                <adec:decorative xmlns:adec="http://schemas.microsoft.com/office/drawing/2017/decorative" val="1"/>
              </a:ext>
            </a:extLst>
          </p:cNvPr>
          <p:cNvCxnSpPr>
            <a:cxnSpLocks/>
          </p:cNvCxnSpPr>
          <p:nvPr userDrawn="1"/>
        </p:nvCxnSpPr>
        <p:spPr>
          <a:xfrm flipH="1">
            <a:off x="6887519" y="5072144"/>
            <a:ext cx="39761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81E03DD-A47B-70BE-0259-6976F5F28838}"/>
              </a:ext>
              <a:ext uri="{C183D7F6-B498-43B3-948B-1728B52AA6E4}">
                <adec:decorative xmlns:adec="http://schemas.microsoft.com/office/drawing/2017/decorative" val="1"/>
              </a:ext>
            </a:extLst>
          </p:cNvPr>
          <p:cNvCxnSpPr>
            <a:cxnSpLocks/>
          </p:cNvCxnSpPr>
          <p:nvPr userDrawn="1"/>
        </p:nvCxnSpPr>
        <p:spPr>
          <a:xfrm flipH="1">
            <a:off x="2955991" y="5072144"/>
            <a:ext cx="3976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65CBF5-8D14-2F85-AF20-B4EE23B180B2}"/>
              </a:ext>
              <a:ext uri="{C183D7F6-B498-43B3-948B-1728B52AA6E4}">
                <adec:decorative xmlns:adec="http://schemas.microsoft.com/office/drawing/2017/decorative" val="1"/>
              </a:ext>
            </a:extLst>
          </p:cNvPr>
          <p:cNvCxnSpPr>
            <a:cxnSpLocks/>
          </p:cNvCxnSpPr>
          <p:nvPr userDrawn="1"/>
        </p:nvCxnSpPr>
        <p:spPr>
          <a:xfrm flipH="1">
            <a:off x="14745496" y="5072144"/>
            <a:ext cx="39761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350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1172433" y="422037"/>
            <a:ext cx="15965424" cy="1371600"/>
          </a:xfrm>
        </p:spPr>
        <p:txBody>
          <a:bodyPr/>
          <a:lstStyle>
            <a:lvl1pPr>
              <a:defRPr cap="all" baseline="0"/>
            </a:lvl1pPr>
          </a:lstStyle>
          <a:p>
            <a:r>
              <a:rPr lang="en-US" b="0">
                <a:solidFill>
                  <a:schemeClr val="bg1"/>
                </a:solidFill>
              </a:rPr>
              <a:t>CLICK TO ADD TITLE</a:t>
            </a:r>
            <a:endParaRPr lang="en-US">
              <a:solidFill>
                <a:schemeClr val="bg1"/>
              </a:solidFill>
            </a:endParaRPr>
          </a:p>
        </p:txBody>
      </p:sp>
      <p:sp>
        <p:nvSpPr>
          <p:cNvPr id="23" name="Rectangle 22">
            <a:extLst>
              <a:ext uri="{FF2B5EF4-FFF2-40B4-BE49-F238E27FC236}">
                <a16:creationId xmlns:a16="http://schemas.microsoft.com/office/drawing/2014/main" id="{D19906B8-0130-4CE3-A402-AD14F694B174}"/>
              </a:ext>
              <a:ext uri="{C183D7F6-B498-43B3-948B-1728B52AA6E4}">
                <adec:decorative xmlns:adec="http://schemas.microsoft.com/office/drawing/2017/decorative" val="1"/>
              </a:ext>
            </a:extLst>
          </p:cNvPr>
          <p:cNvSpPr/>
          <p:nvPr userDrawn="1"/>
        </p:nvSpPr>
        <p:spPr>
          <a:xfrm>
            <a:off x="1168146" y="2005472"/>
            <a:ext cx="15951708" cy="761291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Text Placeholder 6">
            <a:extLst>
              <a:ext uri="{FF2B5EF4-FFF2-40B4-BE49-F238E27FC236}">
                <a16:creationId xmlns:a16="http://schemas.microsoft.com/office/drawing/2014/main" id="{B5DEA1F5-0E0B-B85B-D1EB-BEBCBED6E5B8}"/>
              </a:ext>
            </a:extLst>
          </p:cNvPr>
          <p:cNvSpPr>
            <a:spLocks noGrp="1"/>
          </p:cNvSpPr>
          <p:nvPr>
            <p:ph type="body" sz="quarter" idx="10" hasCustomPrompt="1"/>
          </p:nvPr>
        </p:nvSpPr>
        <p:spPr>
          <a:xfrm>
            <a:off x="1501834" y="2422566"/>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2" name="Text Placeholder 6">
            <a:extLst>
              <a:ext uri="{FF2B5EF4-FFF2-40B4-BE49-F238E27FC236}">
                <a16:creationId xmlns:a16="http://schemas.microsoft.com/office/drawing/2014/main" id="{0927EF45-A807-DB68-1EE5-226052417123}"/>
              </a:ext>
            </a:extLst>
          </p:cNvPr>
          <p:cNvSpPr>
            <a:spLocks noGrp="1"/>
          </p:cNvSpPr>
          <p:nvPr>
            <p:ph type="body" sz="quarter" idx="15" hasCustomPrompt="1"/>
          </p:nvPr>
        </p:nvSpPr>
        <p:spPr>
          <a:xfrm>
            <a:off x="1501834" y="3041363"/>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25" name="Text Placeholder 24">
            <a:extLst>
              <a:ext uri="{FF2B5EF4-FFF2-40B4-BE49-F238E27FC236}">
                <a16:creationId xmlns:a16="http://schemas.microsoft.com/office/drawing/2014/main" id="{D0FD1A64-5429-B203-D1FD-902607CD1A09}"/>
              </a:ext>
            </a:extLst>
          </p:cNvPr>
          <p:cNvSpPr>
            <a:spLocks noGrp="1"/>
          </p:cNvSpPr>
          <p:nvPr>
            <p:ph type="body" sz="quarter" idx="30" hasCustomPrompt="1"/>
          </p:nvPr>
        </p:nvSpPr>
        <p:spPr>
          <a:xfrm>
            <a:off x="1218850" y="3840480"/>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6" name="Picture Placeholder 5">
            <a:extLst>
              <a:ext uri="{FF2B5EF4-FFF2-40B4-BE49-F238E27FC236}">
                <a16:creationId xmlns:a16="http://schemas.microsoft.com/office/drawing/2014/main" id="{A2EC95D5-1A0A-6660-B6C6-30CA65A39383}"/>
              </a:ext>
            </a:extLst>
          </p:cNvPr>
          <p:cNvSpPr>
            <a:spLocks noGrp="1"/>
          </p:cNvSpPr>
          <p:nvPr>
            <p:ph type="pic" sz="quarter" idx="25"/>
          </p:nvPr>
        </p:nvSpPr>
        <p:spPr>
          <a:xfrm>
            <a:off x="2254367" y="8277905"/>
            <a:ext cx="1028700" cy="1028700"/>
          </a:xfrm>
        </p:spPr>
        <p:txBody>
          <a:bodyPr>
            <a:normAutofit/>
          </a:bodyPr>
          <a:lstStyle>
            <a:lvl1pPr marL="0" indent="0" algn="ctr">
              <a:buNone/>
              <a:defRPr sz="1500"/>
            </a:lvl1pPr>
          </a:lstStyle>
          <a:p>
            <a:r>
              <a:rPr lang="en-US"/>
              <a:t>Click icon to add picture</a:t>
            </a:r>
          </a:p>
        </p:txBody>
      </p:sp>
      <p:sp>
        <p:nvSpPr>
          <p:cNvPr id="8" name="Text Placeholder 6">
            <a:extLst>
              <a:ext uri="{FF2B5EF4-FFF2-40B4-BE49-F238E27FC236}">
                <a16:creationId xmlns:a16="http://schemas.microsoft.com/office/drawing/2014/main" id="{C99194BA-C71C-FB82-7058-42ECFE165A71}"/>
              </a:ext>
            </a:extLst>
          </p:cNvPr>
          <p:cNvSpPr>
            <a:spLocks noGrp="1"/>
          </p:cNvSpPr>
          <p:nvPr>
            <p:ph type="body" sz="quarter" idx="11" hasCustomPrompt="1"/>
          </p:nvPr>
        </p:nvSpPr>
        <p:spPr>
          <a:xfrm>
            <a:off x="4702234" y="2422566"/>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3" name="Text Placeholder 6">
            <a:extLst>
              <a:ext uri="{FF2B5EF4-FFF2-40B4-BE49-F238E27FC236}">
                <a16:creationId xmlns:a16="http://schemas.microsoft.com/office/drawing/2014/main" id="{1C9BA2BC-110F-DB84-10C1-221D101343C3}"/>
              </a:ext>
            </a:extLst>
          </p:cNvPr>
          <p:cNvSpPr>
            <a:spLocks noGrp="1"/>
          </p:cNvSpPr>
          <p:nvPr>
            <p:ph type="body" sz="quarter" idx="16" hasCustomPrompt="1"/>
          </p:nvPr>
        </p:nvSpPr>
        <p:spPr>
          <a:xfrm>
            <a:off x="4702234" y="3041363"/>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26" name="Text Placeholder 25">
            <a:extLst>
              <a:ext uri="{FF2B5EF4-FFF2-40B4-BE49-F238E27FC236}">
                <a16:creationId xmlns:a16="http://schemas.microsoft.com/office/drawing/2014/main" id="{7D9324C6-8649-EB3C-8916-E1EA3B89150F}"/>
              </a:ext>
            </a:extLst>
          </p:cNvPr>
          <p:cNvSpPr>
            <a:spLocks noGrp="1"/>
          </p:cNvSpPr>
          <p:nvPr>
            <p:ph type="body" sz="quarter" idx="31" hasCustomPrompt="1"/>
          </p:nvPr>
        </p:nvSpPr>
        <p:spPr>
          <a:xfrm>
            <a:off x="4406614" y="3840480"/>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28" name="Picture Placeholder 5">
            <a:extLst>
              <a:ext uri="{FF2B5EF4-FFF2-40B4-BE49-F238E27FC236}">
                <a16:creationId xmlns:a16="http://schemas.microsoft.com/office/drawing/2014/main" id="{FF90473A-C83D-5DEA-ED9A-7152AD2E5AFD}"/>
              </a:ext>
            </a:extLst>
          </p:cNvPr>
          <p:cNvSpPr>
            <a:spLocks noGrp="1"/>
          </p:cNvSpPr>
          <p:nvPr>
            <p:ph type="pic" sz="quarter" idx="26"/>
          </p:nvPr>
        </p:nvSpPr>
        <p:spPr>
          <a:xfrm>
            <a:off x="5459481" y="8277905"/>
            <a:ext cx="1028700" cy="1028700"/>
          </a:xfrm>
        </p:spPr>
        <p:txBody>
          <a:bodyPr>
            <a:normAutofit/>
          </a:bodyPr>
          <a:lstStyle>
            <a:lvl1pPr marL="0" indent="0" algn="ctr">
              <a:buNone/>
              <a:defRPr sz="1500"/>
            </a:lvl1pPr>
          </a:lstStyle>
          <a:p>
            <a:r>
              <a:rPr lang="en-US"/>
              <a:t>Click icon to add picture</a:t>
            </a:r>
          </a:p>
        </p:txBody>
      </p:sp>
      <p:sp>
        <p:nvSpPr>
          <p:cNvPr id="9" name="Text Placeholder 6">
            <a:extLst>
              <a:ext uri="{FF2B5EF4-FFF2-40B4-BE49-F238E27FC236}">
                <a16:creationId xmlns:a16="http://schemas.microsoft.com/office/drawing/2014/main" id="{3E9B7D98-8661-78D4-B906-E82F8AA1DBF2}"/>
              </a:ext>
            </a:extLst>
          </p:cNvPr>
          <p:cNvSpPr>
            <a:spLocks noGrp="1"/>
          </p:cNvSpPr>
          <p:nvPr>
            <p:ph type="body" sz="quarter" idx="12" hasCustomPrompt="1"/>
          </p:nvPr>
        </p:nvSpPr>
        <p:spPr>
          <a:xfrm>
            <a:off x="7899431" y="2422566"/>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4" name="Text Placeholder 6">
            <a:extLst>
              <a:ext uri="{FF2B5EF4-FFF2-40B4-BE49-F238E27FC236}">
                <a16:creationId xmlns:a16="http://schemas.microsoft.com/office/drawing/2014/main" id="{42B64643-487D-62DA-ED87-8BFFC06F474A}"/>
              </a:ext>
            </a:extLst>
          </p:cNvPr>
          <p:cNvSpPr>
            <a:spLocks noGrp="1"/>
          </p:cNvSpPr>
          <p:nvPr>
            <p:ph type="body" sz="quarter" idx="17" hasCustomPrompt="1"/>
          </p:nvPr>
        </p:nvSpPr>
        <p:spPr>
          <a:xfrm>
            <a:off x="7899431" y="3041363"/>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27" name="Text Placeholder 26">
            <a:extLst>
              <a:ext uri="{FF2B5EF4-FFF2-40B4-BE49-F238E27FC236}">
                <a16:creationId xmlns:a16="http://schemas.microsoft.com/office/drawing/2014/main" id="{4179D1CF-4097-FC8C-51C1-CE6ECEE017BD}"/>
              </a:ext>
            </a:extLst>
          </p:cNvPr>
          <p:cNvSpPr>
            <a:spLocks noGrp="1"/>
          </p:cNvSpPr>
          <p:nvPr>
            <p:ph type="body" sz="quarter" idx="32" hasCustomPrompt="1"/>
          </p:nvPr>
        </p:nvSpPr>
        <p:spPr>
          <a:xfrm>
            <a:off x="7594378" y="3840480"/>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29" name="Picture Placeholder 5">
            <a:extLst>
              <a:ext uri="{FF2B5EF4-FFF2-40B4-BE49-F238E27FC236}">
                <a16:creationId xmlns:a16="http://schemas.microsoft.com/office/drawing/2014/main" id="{022FCC6D-3088-C2FB-FC8F-E636A7F53A13}"/>
              </a:ext>
            </a:extLst>
          </p:cNvPr>
          <p:cNvSpPr>
            <a:spLocks noGrp="1"/>
          </p:cNvSpPr>
          <p:nvPr>
            <p:ph type="pic" sz="quarter" idx="27"/>
          </p:nvPr>
        </p:nvSpPr>
        <p:spPr>
          <a:xfrm>
            <a:off x="8622503" y="8277905"/>
            <a:ext cx="1028700" cy="1028700"/>
          </a:xfrm>
        </p:spPr>
        <p:txBody>
          <a:bodyPr>
            <a:normAutofit/>
          </a:bodyPr>
          <a:lstStyle>
            <a:lvl1pPr marL="0" indent="0" algn="ctr">
              <a:buNone/>
              <a:defRPr sz="1500"/>
            </a:lvl1pPr>
          </a:lstStyle>
          <a:p>
            <a:r>
              <a:rPr lang="en-US"/>
              <a:t>Click icon to add picture</a:t>
            </a:r>
          </a:p>
        </p:txBody>
      </p:sp>
      <p:sp>
        <p:nvSpPr>
          <p:cNvPr id="10" name="Text Placeholder 6">
            <a:extLst>
              <a:ext uri="{FF2B5EF4-FFF2-40B4-BE49-F238E27FC236}">
                <a16:creationId xmlns:a16="http://schemas.microsoft.com/office/drawing/2014/main" id="{4D3EA25A-8DAD-D356-C0BA-9C67D9A4279F}"/>
              </a:ext>
            </a:extLst>
          </p:cNvPr>
          <p:cNvSpPr>
            <a:spLocks noGrp="1"/>
          </p:cNvSpPr>
          <p:nvPr>
            <p:ph type="body" sz="quarter" idx="13" hasCustomPrompt="1"/>
          </p:nvPr>
        </p:nvSpPr>
        <p:spPr>
          <a:xfrm>
            <a:off x="11038871" y="2422566"/>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5" name="Text Placeholder 6">
            <a:extLst>
              <a:ext uri="{FF2B5EF4-FFF2-40B4-BE49-F238E27FC236}">
                <a16:creationId xmlns:a16="http://schemas.microsoft.com/office/drawing/2014/main" id="{3BB83F7C-5495-8D46-6D74-3F64F38469B4}"/>
              </a:ext>
            </a:extLst>
          </p:cNvPr>
          <p:cNvSpPr>
            <a:spLocks noGrp="1"/>
          </p:cNvSpPr>
          <p:nvPr>
            <p:ph type="body" sz="quarter" idx="18" hasCustomPrompt="1"/>
          </p:nvPr>
        </p:nvSpPr>
        <p:spPr>
          <a:xfrm>
            <a:off x="11038871" y="3041363"/>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32" name="Text Placeholder 31">
            <a:extLst>
              <a:ext uri="{FF2B5EF4-FFF2-40B4-BE49-F238E27FC236}">
                <a16:creationId xmlns:a16="http://schemas.microsoft.com/office/drawing/2014/main" id="{6806C076-7B20-8C54-8D7C-15B7E32E8B60}"/>
              </a:ext>
            </a:extLst>
          </p:cNvPr>
          <p:cNvSpPr>
            <a:spLocks noGrp="1"/>
          </p:cNvSpPr>
          <p:nvPr>
            <p:ph type="body" sz="quarter" idx="33" hasCustomPrompt="1"/>
          </p:nvPr>
        </p:nvSpPr>
        <p:spPr>
          <a:xfrm>
            <a:off x="10782142" y="3840480"/>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30" name="Picture Placeholder 5">
            <a:extLst>
              <a:ext uri="{FF2B5EF4-FFF2-40B4-BE49-F238E27FC236}">
                <a16:creationId xmlns:a16="http://schemas.microsoft.com/office/drawing/2014/main" id="{3F3E8A8F-E827-C446-AF20-B093FE645711}"/>
              </a:ext>
            </a:extLst>
          </p:cNvPr>
          <p:cNvSpPr>
            <a:spLocks noGrp="1"/>
          </p:cNvSpPr>
          <p:nvPr>
            <p:ph type="pic" sz="quarter" idx="28"/>
          </p:nvPr>
        </p:nvSpPr>
        <p:spPr>
          <a:xfrm>
            <a:off x="11599016" y="8277905"/>
            <a:ext cx="1028700" cy="1028700"/>
          </a:xfrm>
        </p:spPr>
        <p:txBody>
          <a:bodyPr>
            <a:normAutofit/>
          </a:bodyPr>
          <a:lstStyle>
            <a:lvl1pPr marL="0" indent="0" algn="ctr">
              <a:buNone/>
              <a:defRPr sz="1500"/>
            </a:lvl1pPr>
          </a:lstStyle>
          <a:p>
            <a:r>
              <a:rPr lang="en-US"/>
              <a:t>Click icon to add picture</a:t>
            </a:r>
          </a:p>
        </p:txBody>
      </p:sp>
      <p:sp>
        <p:nvSpPr>
          <p:cNvPr id="11" name="Text Placeholder 6">
            <a:extLst>
              <a:ext uri="{FF2B5EF4-FFF2-40B4-BE49-F238E27FC236}">
                <a16:creationId xmlns:a16="http://schemas.microsoft.com/office/drawing/2014/main" id="{9926F0D6-3D6F-CF88-7E9C-73E88C5C4B26}"/>
              </a:ext>
            </a:extLst>
          </p:cNvPr>
          <p:cNvSpPr>
            <a:spLocks noGrp="1"/>
          </p:cNvSpPr>
          <p:nvPr>
            <p:ph type="body" sz="quarter" idx="14" hasCustomPrompt="1"/>
          </p:nvPr>
        </p:nvSpPr>
        <p:spPr>
          <a:xfrm>
            <a:off x="14238102" y="2422566"/>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16" name="Text Placeholder 6">
            <a:extLst>
              <a:ext uri="{FF2B5EF4-FFF2-40B4-BE49-F238E27FC236}">
                <a16:creationId xmlns:a16="http://schemas.microsoft.com/office/drawing/2014/main" id="{A285DCD4-48AB-6937-6F44-D27E776530CD}"/>
              </a:ext>
            </a:extLst>
          </p:cNvPr>
          <p:cNvSpPr>
            <a:spLocks noGrp="1"/>
          </p:cNvSpPr>
          <p:nvPr>
            <p:ph type="body" sz="quarter" idx="19" hasCustomPrompt="1"/>
          </p:nvPr>
        </p:nvSpPr>
        <p:spPr>
          <a:xfrm>
            <a:off x="14238102" y="3041363"/>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33" name="Text Placeholder 32">
            <a:extLst>
              <a:ext uri="{FF2B5EF4-FFF2-40B4-BE49-F238E27FC236}">
                <a16:creationId xmlns:a16="http://schemas.microsoft.com/office/drawing/2014/main" id="{8550EAA6-FAF3-B60B-E55B-E2D09B5B32C7}"/>
              </a:ext>
            </a:extLst>
          </p:cNvPr>
          <p:cNvSpPr>
            <a:spLocks noGrp="1"/>
          </p:cNvSpPr>
          <p:nvPr>
            <p:ph type="body" sz="quarter" idx="34" hasCustomPrompt="1"/>
          </p:nvPr>
        </p:nvSpPr>
        <p:spPr>
          <a:xfrm>
            <a:off x="13969903" y="3840480"/>
            <a:ext cx="3099152" cy="405658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92608" tIns="82296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31" name="Picture Placeholder 5">
            <a:extLst>
              <a:ext uri="{FF2B5EF4-FFF2-40B4-BE49-F238E27FC236}">
                <a16:creationId xmlns:a16="http://schemas.microsoft.com/office/drawing/2014/main" id="{BF1B1D02-C803-3AEC-B070-F54F61C0ED50}"/>
              </a:ext>
            </a:extLst>
          </p:cNvPr>
          <p:cNvSpPr>
            <a:spLocks noGrp="1"/>
          </p:cNvSpPr>
          <p:nvPr>
            <p:ph type="pic" sz="quarter" idx="29"/>
          </p:nvPr>
        </p:nvSpPr>
        <p:spPr>
          <a:xfrm>
            <a:off x="14979030" y="8277905"/>
            <a:ext cx="1028700" cy="1028700"/>
          </a:xfrm>
        </p:spPr>
        <p:txBody>
          <a:bodyPr>
            <a:normAutofit/>
          </a:bodyPr>
          <a:lstStyle>
            <a:lvl1pPr marL="0" indent="0" algn="ctr">
              <a:buNone/>
              <a:defRPr sz="1500"/>
            </a:lvl1pPr>
          </a:lstStyle>
          <a:p>
            <a:r>
              <a:rPr lang="en-US"/>
              <a:t>Click icon to add picture</a:t>
            </a:r>
          </a:p>
        </p:txBody>
      </p:sp>
      <p:cxnSp>
        <p:nvCxnSpPr>
          <p:cNvPr id="3" name="Straight Connector 2">
            <a:extLst>
              <a:ext uri="{FF2B5EF4-FFF2-40B4-BE49-F238E27FC236}">
                <a16:creationId xmlns:a16="http://schemas.microsoft.com/office/drawing/2014/main" id="{73030AAA-2CDD-F298-9062-1132B681919B}"/>
              </a:ext>
              <a:ext uri="{C183D7F6-B498-43B3-948B-1728B52AA6E4}">
                <adec:decorative xmlns:adec="http://schemas.microsoft.com/office/drawing/2017/decorative" val="1"/>
              </a:ext>
            </a:extLst>
          </p:cNvPr>
          <p:cNvCxnSpPr>
            <a:cxnSpLocks/>
          </p:cNvCxnSpPr>
          <p:nvPr userDrawn="1"/>
        </p:nvCxnSpPr>
        <p:spPr>
          <a:xfrm>
            <a:off x="4380765" y="2015108"/>
            <a:ext cx="0" cy="75936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46D0763-9E6E-FF42-0267-56F3338C0975}"/>
              </a:ext>
              <a:ext uri="{C183D7F6-B498-43B3-948B-1728B52AA6E4}">
                <adec:decorative xmlns:adec="http://schemas.microsoft.com/office/drawing/2017/decorative" val="1"/>
              </a:ext>
            </a:extLst>
          </p:cNvPr>
          <p:cNvCxnSpPr>
            <a:cxnSpLocks/>
          </p:cNvCxnSpPr>
          <p:nvPr userDrawn="1"/>
        </p:nvCxnSpPr>
        <p:spPr>
          <a:xfrm>
            <a:off x="10745418" y="2015108"/>
            <a:ext cx="0" cy="75936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F6EBB92-E236-06E9-FC5C-300CD3E9807D}"/>
              </a:ext>
              <a:ext uri="{C183D7F6-B498-43B3-948B-1728B52AA6E4}">
                <adec:decorative xmlns:adec="http://schemas.microsoft.com/office/drawing/2017/decorative" val="1"/>
              </a:ext>
            </a:extLst>
          </p:cNvPr>
          <p:cNvCxnSpPr>
            <a:cxnSpLocks/>
          </p:cNvCxnSpPr>
          <p:nvPr userDrawn="1"/>
        </p:nvCxnSpPr>
        <p:spPr>
          <a:xfrm>
            <a:off x="13926551" y="2015108"/>
            <a:ext cx="0" cy="75936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9919DC-1013-927F-4E81-1EBFB7517122}"/>
              </a:ext>
              <a:ext uri="{C183D7F6-B498-43B3-948B-1728B52AA6E4}">
                <adec:decorative xmlns:adec="http://schemas.microsoft.com/office/drawing/2017/decorative" val="1"/>
              </a:ext>
            </a:extLst>
          </p:cNvPr>
          <p:cNvCxnSpPr>
            <a:cxnSpLocks/>
          </p:cNvCxnSpPr>
          <p:nvPr userDrawn="1"/>
        </p:nvCxnSpPr>
        <p:spPr>
          <a:xfrm>
            <a:off x="7566678" y="2015108"/>
            <a:ext cx="0" cy="75936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CFA93D-825C-5D1C-6391-7C5F1C82D4B0}"/>
              </a:ext>
              <a:ext uri="{C183D7F6-B498-43B3-948B-1728B52AA6E4}">
                <adec:decorative xmlns:adec="http://schemas.microsoft.com/office/drawing/2017/decorative" val="1"/>
              </a:ext>
            </a:extLst>
          </p:cNvPr>
          <p:cNvCxnSpPr/>
          <p:nvPr userDrawn="1"/>
        </p:nvCxnSpPr>
        <p:spPr>
          <a:xfrm flipV="1">
            <a:off x="1154430" y="8099087"/>
            <a:ext cx="159654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71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martAr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1172433" y="422037"/>
            <a:ext cx="15965424" cy="1371600"/>
          </a:xfrm>
        </p:spPr>
        <p:txBody>
          <a:bodyPr/>
          <a:lstStyle>
            <a:lvl1pPr>
              <a:defRPr cap="all" baseline="0"/>
            </a:lvl1pPr>
          </a:lstStyle>
          <a:p>
            <a:r>
              <a:rPr lang="en-US" b="0">
                <a:solidFill>
                  <a:schemeClr val="bg1"/>
                </a:solidFill>
              </a:rPr>
              <a:t>CLICK TO ADD TITLE</a:t>
            </a:r>
            <a:endParaRPr lang="en-US">
              <a:solidFill>
                <a:schemeClr val="bg1"/>
              </a:solidFill>
            </a:endParaRPr>
          </a:p>
        </p:txBody>
      </p:sp>
      <p:sp>
        <p:nvSpPr>
          <p:cNvPr id="6" name="SmartArt Placeholder 5">
            <a:extLst>
              <a:ext uri="{FF2B5EF4-FFF2-40B4-BE49-F238E27FC236}">
                <a16:creationId xmlns:a16="http://schemas.microsoft.com/office/drawing/2014/main" id="{88D67B3A-7763-7946-C85A-D14F3AC99EFB}"/>
              </a:ext>
            </a:extLst>
          </p:cNvPr>
          <p:cNvSpPr>
            <a:spLocks noGrp="1"/>
          </p:cNvSpPr>
          <p:nvPr>
            <p:ph type="dgm" sz="quarter" idx="10"/>
          </p:nvPr>
        </p:nvSpPr>
        <p:spPr>
          <a:xfrm>
            <a:off x="1200150" y="1793083"/>
            <a:ext cx="15887700" cy="7624763"/>
          </a:xfrm>
          <a:ln w="19050">
            <a:noFill/>
          </a:ln>
        </p:spPr>
        <p:txBody>
          <a:bodyPr/>
          <a:lstStyle>
            <a:lvl1pPr marL="0" indent="0" algn="ctr">
              <a:buNone/>
              <a:defRPr/>
            </a:lvl1pPr>
          </a:lstStyle>
          <a:p>
            <a:r>
              <a:rPr lang="en-US"/>
              <a:t>Click icon to add SmartArt graphic</a:t>
            </a:r>
          </a:p>
        </p:txBody>
      </p:sp>
      <p:sp>
        <p:nvSpPr>
          <p:cNvPr id="7" name="Text Placeholder 6">
            <a:extLst>
              <a:ext uri="{FF2B5EF4-FFF2-40B4-BE49-F238E27FC236}">
                <a16:creationId xmlns:a16="http://schemas.microsoft.com/office/drawing/2014/main" id="{11E0B3DD-01F4-FA08-2C93-4F4AC2329837}"/>
              </a:ext>
            </a:extLst>
          </p:cNvPr>
          <p:cNvSpPr>
            <a:spLocks noGrp="1"/>
          </p:cNvSpPr>
          <p:nvPr>
            <p:ph type="body" sz="quarter" idx="15" hasCustomPrompt="1"/>
          </p:nvPr>
        </p:nvSpPr>
        <p:spPr>
          <a:xfrm>
            <a:off x="4297262" y="2593735"/>
            <a:ext cx="1028700" cy="1028700"/>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5700" b="0">
                <a:solidFill>
                  <a:schemeClr val="accent1"/>
                </a:solidFill>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a:t>
            </a:r>
          </a:p>
        </p:txBody>
      </p:sp>
      <p:sp>
        <p:nvSpPr>
          <p:cNvPr id="11" name="Text Placeholder 6">
            <a:extLst>
              <a:ext uri="{FF2B5EF4-FFF2-40B4-BE49-F238E27FC236}">
                <a16:creationId xmlns:a16="http://schemas.microsoft.com/office/drawing/2014/main" id="{BF56F623-4FDE-B4E0-5A66-17B29BEA109E}"/>
              </a:ext>
            </a:extLst>
          </p:cNvPr>
          <p:cNvSpPr>
            <a:spLocks noGrp="1"/>
          </p:cNvSpPr>
          <p:nvPr>
            <p:ph type="body" sz="quarter" idx="16" hasCustomPrompt="1"/>
          </p:nvPr>
        </p:nvSpPr>
        <p:spPr>
          <a:xfrm>
            <a:off x="4329918" y="5159829"/>
            <a:ext cx="1028700" cy="1028700"/>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5700" b="0">
                <a:solidFill>
                  <a:schemeClr val="accent2"/>
                </a:solidFill>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a:t>
            </a:r>
          </a:p>
        </p:txBody>
      </p:sp>
      <p:sp>
        <p:nvSpPr>
          <p:cNvPr id="16" name="Text Placeholder 6">
            <a:extLst>
              <a:ext uri="{FF2B5EF4-FFF2-40B4-BE49-F238E27FC236}">
                <a16:creationId xmlns:a16="http://schemas.microsoft.com/office/drawing/2014/main" id="{C94380A0-C940-A82F-E9C8-F63EF03D8914}"/>
              </a:ext>
            </a:extLst>
          </p:cNvPr>
          <p:cNvSpPr>
            <a:spLocks noGrp="1"/>
          </p:cNvSpPr>
          <p:nvPr>
            <p:ph type="body" sz="quarter" idx="17" hasCustomPrompt="1"/>
          </p:nvPr>
        </p:nvSpPr>
        <p:spPr>
          <a:xfrm>
            <a:off x="4301267" y="7693265"/>
            <a:ext cx="1028700" cy="1028700"/>
          </a:xfrm>
          <a:prstGeom prst="ellipse">
            <a:avLst/>
          </a:prstGeom>
          <a:solidFill>
            <a:schemeClr val="tx1">
              <a:lumMod val="75000"/>
              <a:lumOff val="25000"/>
            </a:schemeClr>
          </a:solidFill>
          <a:ln w="25400">
            <a:solidFill>
              <a:schemeClr val="tx1">
                <a:lumMod val="75000"/>
                <a:lumOff val="25000"/>
              </a:schemeClr>
            </a:solidFill>
          </a:ln>
        </p:spPr>
        <p:txBody>
          <a:bodyPr lIns="0" tIns="0" rIns="0" bIns="0" anchor="ctr">
            <a:noAutofit/>
          </a:bodyPr>
          <a:lstStyle>
            <a:lvl1pPr marL="0" indent="0" algn="ctr">
              <a:lnSpc>
                <a:spcPct val="100000"/>
              </a:lnSpc>
              <a:spcBef>
                <a:spcPts val="0"/>
              </a:spcBef>
              <a:buNone/>
              <a:defRPr sz="5700" b="0">
                <a:solidFill>
                  <a:schemeClr val="accent4"/>
                </a:solidFill>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a:t>
            </a:r>
          </a:p>
        </p:txBody>
      </p:sp>
    </p:spTree>
    <p:extLst>
      <p:ext uri="{BB962C8B-B14F-4D97-AF65-F5344CB8AC3E}">
        <p14:creationId xmlns:p14="http://schemas.microsoft.com/office/powerpoint/2010/main" val="4153902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lestones">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1172433" y="422037"/>
            <a:ext cx="15965424" cy="1371600"/>
          </a:xfrm>
        </p:spPr>
        <p:txBody>
          <a:bodyPr/>
          <a:lstStyle>
            <a:lvl1pPr>
              <a:defRPr cap="all" baseline="0"/>
            </a:lvl1pPr>
          </a:lstStyle>
          <a:p>
            <a:r>
              <a:rPr lang="en-US" b="0">
                <a:solidFill>
                  <a:schemeClr val="bg1"/>
                </a:solidFill>
              </a:rPr>
              <a:t>CLICK TO ADD TITLE</a:t>
            </a:r>
            <a:endParaRPr lang="en-US">
              <a:solidFill>
                <a:schemeClr val="bg1"/>
              </a:solidFill>
            </a:endParaRPr>
          </a:p>
        </p:txBody>
      </p:sp>
      <p:cxnSp>
        <p:nvCxnSpPr>
          <p:cNvPr id="3" name="Straight Connector 2">
            <a:extLst>
              <a:ext uri="{FF2B5EF4-FFF2-40B4-BE49-F238E27FC236}">
                <a16:creationId xmlns:a16="http://schemas.microsoft.com/office/drawing/2014/main" id="{2FFF060A-09C6-5B83-D598-922FBC00B35B}"/>
              </a:ext>
              <a:ext uri="{C183D7F6-B498-43B3-948B-1728B52AA6E4}">
                <adec:decorative xmlns:adec="http://schemas.microsoft.com/office/drawing/2017/decorative" val="1"/>
              </a:ext>
            </a:extLst>
          </p:cNvPr>
          <p:cNvCxnSpPr>
            <a:cxnSpLocks/>
          </p:cNvCxnSpPr>
          <p:nvPr userDrawn="1"/>
        </p:nvCxnSpPr>
        <p:spPr>
          <a:xfrm>
            <a:off x="4815437" y="4933116"/>
            <a:ext cx="61443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67118EA-0679-56DB-30AA-15366D841B28}"/>
              </a:ext>
              <a:ext uri="{C183D7F6-B498-43B3-948B-1728B52AA6E4}">
                <adec:decorative xmlns:adec="http://schemas.microsoft.com/office/drawing/2017/decorative" val="1"/>
              </a:ext>
            </a:extLst>
          </p:cNvPr>
          <p:cNvCxnSpPr>
            <a:cxnSpLocks/>
          </p:cNvCxnSpPr>
          <p:nvPr userDrawn="1"/>
        </p:nvCxnSpPr>
        <p:spPr>
          <a:xfrm>
            <a:off x="8746583" y="4933116"/>
            <a:ext cx="61443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7D4C26-298D-B369-3923-22B4E0751783}"/>
              </a:ext>
              <a:ext uri="{C183D7F6-B498-43B3-948B-1728B52AA6E4}">
                <adec:decorative xmlns:adec="http://schemas.microsoft.com/office/drawing/2017/decorative" val="1"/>
              </a:ext>
            </a:extLst>
          </p:cNvPr>
          <p:cNvCxnSpPr>
            <a:cxnSpLocks/>
          </p:cNvCxnSpPr>
          <p:nvPr userDrawn="1"/>
        </p:nvCxnSpPr>
        <p:spPr>
          <a:xfrm>
            <a:off x="12655387" y="4933116"/>
            <a:ext cx="61443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524A62-C119-A675-F4F4-B43997BF7414}"/>
              </a:ext>
              <a:ext uri="{C183D7F6-B498-43B3-948B-1728B52AA6E4}">
                <adec:decorative xmlns:adec="http://schemas.microsoft.com/office/drawing/2017/decorative" val="1"/>
              </a:ext>
            </a:extLst>
          </p:cNvPr>
          <p:cNvCxnSpPr>
            <a:cxnSpLocks/>
          </p:cNvCxnSpPr>
          <p:nvPr userDrawn="1"/>
        </p:nvCxnSpPr>
        <p:spPr>
          <a:xfrm>
            <a:off x="896443" y="4933116"/>
            <a:ext cx="6144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43F9D051-5615-6520-C9FE-2194E5F47661}"/>
              </a:ext>
            </a:extLst>
          </p:cNvPr>
          <p:cNvSpPr>
            <a:spLocks noGrp="1"/>
          </p:cNvSpPr>
          <p:nvPr>
            <p:ph type="body" sz="quarter" idx="10" hasCustomPrompt="1"/>
          </p:nvPr>
        </p:nvSpPr>
        <p:spPr>
          <a:xfrm>
            <a:off x="1702192" y="380989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24" name="Text Placeholder 6">
            <a:extLst>
              <a:ext uri="{FF2B5EF4-FFF2-40B4-BE49-F238E27FC236}">
                <a16:creationId xmlns:a16="http://schemas.microsoft.com/office/drawing/2014/main" id="{2D33364F-212C-47CD-61DB-B968966244FA}"/>
              </a:ext>
            </a:extLst>
          </p:cNvPr>
          <p:cNvSpPr>
            <a:spLocks noGrp="1"/>
          </p:cNvSpPr>
          <p:nvPr>
            <p:ph type="body" sz="quarter" idx="15" hasCustomPrompt="1"/>
          </p:nvPr>
        </p:nvSpPr>
        <p:spPr>
          <a:xfrm>
            <a:off x="1702192" y="4429292"/>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19" name="Text Placeholder 18">
            <a:extLst>
              <a:ext uri="{FF2B5EF4-FFF2-40B4-BE49-F238E27FC236}">
                <a16:creationId xmlns:a16="http://schemas.microsoft.com/office/drawing/2014/main" id="{B1A2BC30-6C99-2F27-33C0-75369E2DB4B6}"/>
              </a:ext>
            </a:extLst>
          </p:cNvPr>
          <p:cNvSpPr>
            <a:spLocks noGrp="1"/>
          </p:cNvSpPr>
          <p:nvPr>
            <p:ph type="body" sz="quarter" idx="30" hasCustomPrompt="1"/>
          </p:nvPr>
        </p:nvSpPr>
        <p:spPr>
          <a:xfrm>
            <a:off x="1235781" y="5198364"/>
            <a:ext cx="3826764" cy="318121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21" name="Text Placeholder 6">
            <a:extLst>
              <a:ext uri="{FF2B5EF4-FFF2-40B4-BE49-F238E27FC236}">
                <a16:creationId xmlns:a16="http://schemas.microsoft.com/office/drawing/2014/main" id="{CC9A1613-1BBF-BD90-BEEE-BD897E949767}"/>
              </a:ext>
            </a:extLst>
          </p:cNvPr>
          <p:cNvSpPr>
            <a:spLocks noGrp="1"/>
          </p:cNvSpPr>
          <p:nvPr>
            <p:ph type="body" sz="quarter" idx="11" hasCustomPrompt="1"/>
          </p:nvPr>
        </p:nvSpPr>
        <p:spPr>
          <a:xfrm>
            <a:off x="5582770" y="380989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25" name="Text Placeholder 6">
            <a:extLst>
              <a:ext uri="{FF2B5EF4-FFF2-40B4-BE49-F238E27FC236}">
                <a16:creationId xmlns:a16="http://schemas.microsoft.com/office/drawing/2014/main" id="{5304FCD1-A30E-46B1-D7C8-DE1BE7FFAE8E}"/>
              </a:ext>
            </a:extLst>
          </p:cNvPr>
          <p:cNvSpPr>
            <a:spLocks noGrp="1"/>
          </p:cNvSpPr>
          <p:nvPr>
            <p:ph type="body" sz="quarter" idx="16" hasCustomPrompt="1"/>
          </p:nvPr>
        </p:nvSpPr>
        <p:spPr>
          <a:xfrm>
            <a:off x="5582770" y="4429292"/>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20" name="Text Placeholder 19">
            <a:extLst>
              <a:ext uri="{FF2B5EF4-FFF2-40B4-BE49-F238E27FC236}">
                <a16:creationId xmlns:a16="http://schemas.microsoft.com/office/drawing/2014/main" id="{2D540769-785D-73F3-BFE4-6B3BD5E50731}"/>
              </a:ext>
            </a:extLst>
          </p:cNvPr>
          <p:cNvSpPr>
            <a:spLocks noGrp="1"/>
          </p:cNvSpPr>
          <p:nvPr>
            <p:ph type="body" sz="quarter" idx="31" hasCustomPrompt="1"/>
          </p:nvPr>
        </p:nvSpPr>
        <p:spPr>
          <a:xfrm>
            <a:off x="5156012" y="5198364"/>
            <a:ext cx="3826764" cy="318121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22" name="Text Placeholder 6">
            <a:extLst>
              <a:ext uri="{FF2B5EF4-FFF2-40B4-BE49-F238E27FC236}">
                <a16:creationId xmlns:a16="http://schemas.microsoft.com/office/drawing/2014/main" id="{4B3A9FF4-06B5-103D-E04A-59C091EC5AE9}"/>
              </a:ext>
            </a:extLst>
          </p:cNvPr>
          <p:cNvSpPr>
            <a:spLocks noGrp="1"/>
          </p:cNvSpPr>
          <p:nvPr>
            <p:ph type="body" sz="quarter" idx="12" hasCustomPrompt="1"/>
          </p:nvPr>
        </p:nvSpPr>
        <p:spPr>
          <a:xfrm>
            <a:off x="9508049" y="380989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26" name="Text Placeholder 6">
            <a:extLst>
              <a:ext uri="{FF2B5EF4-FFF2-40B4-BE49-F238E27FC236}">
                <a16:creationId xmlns:a16="http://schemas.microsoft.com/office/drawing/2014/main" id="{D86C2B1E-2069-E1E8-1D55-F06FEC402540}"/>
              </a:ext>
            </a:extLst>
          </p:cNvPr>
          <p:cNvSpPr>
            <a:spLocks noGrp="1"/>
          </p:cNvSpPr>
          <p:nvPr>
            <p:ph type="body" sz="quarter" idx="17" hasCustomPrompt="1"/>
          </p:nvPr>
        </p:nvSpPr>
        <p:spPr>
          <a:xfrm>
            <a:off x="9508049" y="4429292"/>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30" name="Text Placeholder 29">
            <a:extLst>
              <a:ext uri="{FF2B5EF4-FFF2-40B4-BE49-F238E27FC236}">
                <a16:creationId xmlns:a16="http://schemas.microsoft.com/office/drawing/2014/main" id="{28F6B4AA-751C-B5D8-6672-3774E22E3497}"/>
              </a:ext>
            </a:extLst>
          </p:cNvPr>
          <p:cNvSpPr>
            <a:spLocks noGrp="1"/>
          </p:cNvSpPr>
          <p:nvPr>
            <p:ph type="body" sz="quarter" idx="32" hasCustomPrompt="1"/>
          </p:nvPr>
        </p:nvSpPr>
        <p:spPr>
          <a:xfrm>
            <a:off x="9076242" y="5198364"/>
            <a:ext cx="3826764" cy="318121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23" name="Text Placeholder 6">
            <a:extLst>
              <a:ext uri="{FF2B5EF4-FFF2-40B4-BE49-F238E27FC236}">
                <a16:creationId xmlns:a16="http://schemas.microsoft.com/office/drawing/2014/main" id="{4AE3F56D-0C35-24AD-243F-104C2FD0A1D8}"/>
              </a:ext>
            </a:extLst>
          </p:cNvPr>
          <p:cNvSpPr>
            <a:spLocks noGrp="1"/>
          </p:cNvSpPr>
          <p:nvPr>
            <p:ph type="body" sz="quarter" idx="13" hasCustomPrompt="1"/>
          </p:nvPr>
        </p:nvSpPr>
        <p:spPr>
          <a:xfrm>
            <a:off x="13414055" y="3809891"/>
            <a:ext cx="2157713" cy="668958"/>
          </a:xfrm>
        </p:spPr>
        <p:txBody>
          <a:bodyPr anchor="b">
            <a:normAutofit/>
          </a:bodyPr>
          <a:lstStyle>
            <a:lvl1pPr marL="0" indent="0">
              <a:buNone/>
              <a:defRPr sz="2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ADD TEXT</a:t>
            </a:r>
          </a:p>
        </p:txBody>
      </p:sp>
      <p:sp>
        <p:nvSpPr>
          <p:cNvPr id="27" name="Text Placeholder 6">
            <a:extLst>
              <a:ext uri="{FF2B5EF4-FFF2-40B4-BE49-F238E27FC236}">
                <a16:creationId xmlns:a16="http://schemas.microsoft.com/office/drawing/2014/main" id="{F7E2EDC6-8ADC-73F3-2B50-F76AAE96B312}"/>
              </a:ext>
            </a:extLst>
          </p:cNvPr>
          <p:cNvSpPr>
            <a:spLocks noGrp="1"/>
          </p:cNvSpPr>
          <p:nvPr>
            <p:ph type="body" sz="quarter" idx="18" hasCustomPrompt="1"/>
          </p:nvPr>
        </p:nvSpPr>
        <p:spPr>
          <a:xfrm>
            <a:off x="13414055" y="4429292"/>
            <a:ext cx="2157713" cy="983175"/>
          </a:xfrm>
        </p:spPr>
        <p:txBody>
          <a:bodyPr lIns="91440" tIns="0" rIns="91440" bIns="0" anchor="t">
            <a:noAutofit/>
          </a:bodyPr>
          <a:lstStyle>
            <a:lvl1pPr marL="0" indent="0">
              <a:buNone/>
              <a:defRPr sz="8100" b="1" cap="all" baseline="0">
                <a:latin typeface="+mn-lt"/>
              </a:defRPr>
            </a:lvl1pPr>
            <a:lvl2pPr marL="685800" indent="0">
              <a:buNone/>
              <a:defRPr b="1">
                <a:latin typeface="+mj-lt"/>
              </a:defRPr>
            </a:lvl2pPr>
            <a:lvl3pPr marL="1371600" indent="0">
              <a:buNone/>
              <a:defRPr b="1">
                <a:latin typeface="+mj-lt"/>
              </a:defRPr>
            </a:lvl3pPr>
            <a:lvl4pPr marL="2057400" indent="0">
              <a:buNone/>
              <a:defRPr b="1">
                <a:latin typeface="+mj-lt"/>
              </a:defRPr>
            </a:lvl4pPr>
            <a:lvl5pPr marL="2743200" indent="0">
              <a:buNone/>
              <a:defRPr b="1">
                <a:latin typeface="+mj-lt"/>
              </a:defRPr>
            </a:lvl5pPr>
          </a:lstStyle>
          <a:p>
            <a:pPr lvl="0"/>
            <a:r>
              <a:rPr lang="en-US"/>
              <a:t>00</a:t>
            </a:r>
          </a:p>
        </p:txBody>
      </p:sp>
      <p:sp>
        <p:nvSpPr>
          <p:cNvPr id="32" name="Text Placeholder 31">
            <a:extLst>
              <a:ext uri="{FF2B5EF4-FFF2-40B4-BE49-F238E27FC236}">
                <a16:creationId xmlns:a16="http://schemas.microsoft.com/office/drawing/2014/main" id="{AFB0834E-950B-9510-9239-74E1A443E8C5}"/>
              </a:ext>
            </a:extLst>
          </p:cNvPr>
          <p:cNvSpPr>
            <a:spLocks noGrp="1"/>
          </p:cNvSpPr>
          <p:nvPr>
            <p:ph type="body" sz="quarter" idx="34" hasCustomPrompt="1"/>
          </p:nvPr>
        </p:nvSpPr>
        <p:spPr>
          <a:xfrm>
            <a:off x="12996473" y="5198364"/>
            <a:ext cx="3826764" cy="3181218"/>
          </a:xfrm>
          <a:custGeom>
            <a:avLst/>
            <a:gdLst>
              <a:gd name="connsiteX0" fmla="*/ 0 w 2066101"/>
              <a:gd name="connsiteY0" fmla="*/ 0 h 2704392"/>
              <a:gd name="connsiteX1" fmla="*/ 2066101 w 2066101"/>
              <a:gd name="connsiteY1" fmla="*/ 0 h 2704392"/>
              <a:gd name="connsiteX2" fmla="*/ 2066101 w 2066101"/>
              <a:gd name="connsiteY2" fmla="*/ 2704392 h 2704392"/>
              <a:gd name="connsiteX3" fmla="*/ 0 w 2066101"/>
              <a:gd name="connsiteY3" fmla="*/ 2704392 h 2704392"/>
            </a:gdLst>
            <a:ahLst/>
            <a:cxnLst>
              <a:cxn ang="0">
                <a:pos x="connsiteX0" y="connsiteY0"/>
              </a:cxn>
              <a:cxn ang="0">
                <a:pos x="connsiteX1" y="connsiteY1"/>
              </a:cxn>
              <a:cxn ang="0">
                <a:pos x="connsiteX2" y="connsiteY2"/>
              </a:cxn>
              <a:cxn ang="0">
                <a:pos x="connsiteX3" y="connsiteY3"/>
              </a:cxn>
            </a:cxnLst>
            <a:rect l="l" t="t" r="r" b="b"/>
            <a:pathLst>
              <a:path w="2066101" h="2704392">
                <a:moveTo>
                  <a:pt x="0" y="0"/>
                </a:moveTo>
                <a:lnTo>
                  <a:pt x="2066101" y="0"/>
                </a:lnTo>
                <a:lnTo>
                  <a:pt x="2066101" y="2704392"/>
                </a:lnTo>
                <a:lnTo>
                  <a:pt x="0" y="2704392"/>
                </a:lnTo>
                <a:close/>
              </a:path>
            </a:pathLst>
          </a:custGeom>
          <a:solidFill>
            <a:schemeClr val="tx1">
              <a:lumMod val="75000"/>
              <a:lumOff val="25000"/>
            </a:schemeClr>
          </a:solidFill>
          <a:ln>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tlCol="0" anchor="t">
            <a:normAutofit/>
          </a:bodyPr>
          <a:lstStyle>
            <a:lvl1pPr marL="0" indent="0" algn="l">
              <a:buFont typeface="Arial" panose="020B0604020202020204" pitchFamily="34" charset="0"/>
              <a:buNone/>
              <a:defRPr lang="en-US" sz="1800" dirty="0">
                <a:solidFill>
                  <a:schemeClr val="lt1"/>
                </a:solidFill>
              </a:defRPr>
            </a:lvl1pPr>
          </a:lstStyle>
          <a:p>
            <a:pPr marL="0" lvl="0" algn="ctr"/>
            <a:r>
              <a:rPr lang="en-US"/>
              <a:t>Add text here</a:t>
            </a:r>
          </a:p>
        </p:txBody>
      </p:sp>
      <p:sp>
        <p:nvSpPr>
          <p:cNvPr id="5" name="Rectangle 4">
            <a:extLst>
              <a:ext uri="{FF2B5EF4-FFF2-40B4-BE49-F238E27FC236}">
                <a16:creationId xmlns:a16="http://schemas.microsoft.com/office/drawing/2014/main" id="{46126906-4BEC-F0D8-22BD-C6C108D18F9A}"/>
              </a:ext>
            </a:extLst>
          </p:cNvPr>
          <p:cNvSpPr/>
          <p:nvPr userDrawn="1"/>
        </p:nvSpPr>
        <p:spPr>
          <a:xfrm>
            <a:off x="1187768" y="8599987"/>
            <a:ext cx="3934067" cy="2337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Rectangle 5">
            <a:extLst>
              <a:ext uri="{FF2B5EF4-FFF2-40B4-BE49-F238E27FC236}">
                <a16:creationId xmlns:a16="http://schemas.microsoft.com/office/drawing/2014/main" id="{15F0CF95-AB40-7CFB-D346-0A33C3A61D15}"/>
              </a:ext>
            </a:extLst>
          </p:cNvPr>
          <p:cNvSpPr/>
          <p:nvPr userDrawn="1"/>
        </p:nvSpPr>
        <p:spPr>
          <a:xfrm>
            <a:off x="5121834" y="8599987"/>
            <a:ext cx="3936492" cy="233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Rectangle 27">
            <a:extLst>
              <a:ext uri="{FF2B5EF4-FFF2-40B4-BE49-F238E27FC236}">
                <a16:creationId xmlns:a16="http://schemas.microsoft.com/office/drawing/2014/main" id="{1E368B47-D4FA-1A66-35F1-370E15D0131A}"/>
              </a:ext>
            </a:extLst>
          </p:cNvPr>
          <p:cNvSpPr/>
          <p:nvPr userDrawn="1"/>
        </p:nvSpPr>
        <p:spPr>
          <a:xfrm>
            <a:off x="9043320" y="8599987"/>
            <a:ext cx="3936492" cy="233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Rectangle 28">
            <a:extLst>
              <a:ext uri="{FF2B5EF4-FFF2-40B4-BE49-F238E27FC236}">
                <a16:creationId xmlns:a16="http://schemas.microsoft.com/office/drawing/2014/main" id="{D9DFE37F-30BF-A89F-B95A-83D7A6BC8643}"/>
              </a:ext>
            </a:extLst>
          </p:cNvPr>
          <p:cNvSpPr/>
          <p:nvPr userDrawn="1"/>
        </p:nvSpPr>
        <p:spPr>
          <a:xfrm>
            <a:off x="12976059" y="8599987"/>
            <a:ext cx="3936492" cy="2337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8" name="Straight Connector 7">
            <a:extLst>
              <a:ext uri="{FF2B5EF4-FFF2-40B4-BE49-F238E27FC236}">
                <a16:creationId xmlns:a16="http://schemas.microsoft.com/office/drawing/2014/main" id="{0482BC64-B49A-DA09-3131-8F5EF49ABD6B}"/>
              </a:ext>
              <a:ext uri="{C183D7F6-B498-43B3-948B-1728B52AA6E4}">
                <adec:decorative xmlns:adec="http://schemas.microsoft.com/office/drawing/2017/decorative" val="1"/>
              </a:ext>
            </a:extLst>
          </p:cNvPr>
          <p:cNvCxnSpPr>
            <a:cxnSpLocks/>
          </p:cNvCxnSpPr>
          <p:nvPr userDrawn="1"/>
        </p:nvCxnSpPr>
        <p:spPr>
          <a:xfrm>
            <a:off x="5130923" y="4950152"/>
            <a:ext cx="2325" cy="368023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B48953-E009-62AA-4880-0862543394B6}"/>
              </a:ext>
              <a:ext uri="{C183D7F6-B498-43B3-948B-1728B52AA6E4}">
                <adec:decorative xmlns:adec="http://schemas.microsoft.com/office/drawing/2017/decorative" val="1"/>
              </a:ext>
            </a:extLst>
          </p:cNvPr>
          <p:cNvCxnSpPr>
            <a:cxnSpLocks/>
          </p:cNvCxnSpPr>
          <p:nvPr userDrawn="1"/>
        </p:nvCxnSpPr>
        <p:spPr>
          <a:xfrm>
            <a:off x="9053802" y="4933117"/>
            <a:ext cx="2325" cy="36802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C83577-42FC-383D-02D2-51AC91ADBA63}"/>
              </a:ext>
              <a:ext uri="{C183D7F6-B498-43B3-948B-1728B52AA6E4}">
                <adec:decorative xmlns:adec="http://schemas.microsoft.com/office/drawing/2017/decorative" val="1"/>
              </a:ext>
            </a:extLst>
          </p:cNvPr>
          <p:cNvCxnSpPr>
            <a:cxnSpLocks/>
          </p:cNvCxnSpPr>
          <p:nvPr userDrawn="1"/>
        </p:nvCxnSpPr>
        <p:spPr>
          <a:xfrm>
            <a:off x="12962606" y="4933117"/>
            <a:ext cx="2325" cy="368023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FA8576-3F2E-23B4-2B15-01C4378C1C43}"/>
              </a:ext>
              <a:ext uri="{C183D7F6-B498-43B3-948B-1728B52AA6E4}">
                <adec:decorative xmlns:adec="http://schemas.microsoft.com/office/drawing/2017/decorative" val="1"/>
              </a:ext>
            </a:extLst>
          </p:cNvPr>
          <p:cNvCxnSpPr>
            <a:cxnSpLocks/>
          </p:cNvCxnSpPr>
          <p:nvPr userDrawn="1"/>
        </p:nvCxnSpPr>
        <p:spPr>
          <a:xfrm>
            <a:off x="1196808" y="4933117"/>
            <a:ext cx="2325" cy="368023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096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0B1-5FBF-6F99-DA2D-C2AE165C78B8}"/>
              </a:ext>
            </a:extLst>
          </p:cNvPr>
          <p:cNvSpPr>
            <a:spLocks noGrp="1"/>
          </p:cNvSpPr>
          <p:nvPr>
            <p:ph type="title" hasCustomPrompt="1"/>
          </p:nvPr>
        </p:nvSpPr>
        <p:spPr>
          <a:xfrm>
            <a:off x="1172433" y="422037"/>
            <a:ext cx="15965424" cy="1371600"/>
          </a:xfrm>
        </p:spPr>
        <p:txBody>
          <a:bodyPr/>
          <a:lstStyle>
            <a:lvl1pPr>
              <a:defRPr cap="all" baseline="0"/>
            </a:lvl1pPr>
          </a:lstStyle>
          <a:p>
            <a:r>
              <a:rPr lang="en-US" b="0">
                <a:solidFill>
                  <a:schemeClr val="bg1"/>
                </a:solidFill>
              </a:rPr>
              <a:t>CLICK TO ADD TITLE</a:t>
            </a:r>
            <a:endParaRPr lang="en-US">
              <a:solidFill>
                <a:schemeClr val="bg1"/>
              </a:solidFill>
            </a:endParaRP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1020532" y="2679654"/>
            <a:ext cx="16067318" cy="67843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786159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4C4A8-C2EB-4D2A-A43E-BE19EA9AEFA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D2742BD-2E9C-46B7-AFF7-A440C094DFF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3DB3F001-24C4-4191-A568-B1096B9ABF9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EC9F280-24DB-415F-8DF8-72D7FF3C4BF0}" type="datetimeFigureOut">
              <a:rPr lang="en-US" noProof="0" smtClean="0"/>
              <a:t>12/22/2023</a:t>
            </a:fld>
            <a:endParaRPr lang="en-US" noProof="0"/>
          </a:p>
        </p:txBody>
      </p:sp>
      <p:sp>
        <p:nvSpPr>
          <p:cNvPr id="5" name="Footer Placeholder 4">
            <a:extLst>
              <a:ext uri="{FF2B5EF4-FFF2-40B4-BE49-F238E27FC236}">
                <a16:creationId xmlns:a16="http://schemas.microsoft.com/office/drawing/2014/main" id="{E13E5E6E-ED1A-4700-A7E8-68DEBCDD6E5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552E6C46-B63C-4A83-8155-0AE7FABAD9D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20A9A2B-DCEA-459B-8067-44D042050D8C}" type="slidenum">
              <a:rPr lang="en-US" noProof="0" smtClean="0"/>
              <a:t>‹#›</a:t>
            </a:fld>
            <a:endParaRPr lang="en-US" noProof="0"/>
          </a:p>
        </p:txBody>
      </p:sp>
    </p:spTree>
    <p:extLst>
      <p:ext uri="{BB962C8B-B14F-4D97-AF65-F5344CB8AC3E}">
        <p14:creationId xmlns:p14="http://schemas.microsoft.com/office/powerpoint/2010/main" val="39386233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1371600" rtl="0" eaLnBrk="1" latinLnBrk="0" hangingPunct="1">
        <a:lnSpc>
          <a:spcPct val="90000"/>
        </a:lnSpc>
        <a:spcBef>
          <a:spcPct val="0"/>
        </a:spcBef>
        <a:buNone/>
        <a:defRPr sz="4500" b="1"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bg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bg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bg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bg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bg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181146">
            <a:off x="9968498" y="-1345037"/>
            <a:ext cx="11149510" cy="20194825"/>
            <a:chOff x="0" y="0"/>
            <a:chExt cx="2936496" cy="5318802"/>
          </a:xfrm>
        </p:grpSpPr>
        <p:sp>
          <p:nvSpPr>
            <p:cNvPr id="3" name="Freeform 3"/>
            <p:cNvSpPr/>
            <p:nvPr/>
          </p:nvSpPr>
          <p:spPr>
            <a:xfrm>
              <a:off x="0" y="0"/>
              <a:ext cx="2936496" cy="5318802"/>
            </a:xfrm>
            <a:custGeom>
              <a:avLst/>
              <a:gdLst/>
              <a:ahLst/>
              <a:cxnLst/>
              <a:rect l="l" t="t" r="r" b="b"/>
              <a:pathLst>
                <a:path w="2936496" h="5318802">
                  <a:moveTo>
                    <a:pt x="0" y="0"/>
                  </a:moveTo>
                  <a:lnTo>
                    <a:pt x="2936496" y="0"/>
                  </a:lnTo>
                  <a:lnTo>
                    <a:pt x="2936496" y="5318802"/>
                  </a:lnTo>
                  <a:lnTo>
                    <a:pt x="0" y="5318802"/>
                  </a:lnTo>
                  <a:close/>
                </a:path>
              </a:pathLst>
            </a:custGeom>
            <a:solidFill>
              <a:srgbClr val="25303C"/>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3137197">
            <a:off x="5909810" y="10386819"/>
            <a:ext cx="11149510" cy="901042"/>
            <a:chOff x="0" y="0"/>
            <a:chExt cx="2936496" cy="237311"/>
          </a:xfrm>
        </p:grpSpPr>
        <p:sp>
          <p:nvSpPr>
            <p:cNvPr id="6" name="Freeform 6"/>
            <p:cNvSpPr/>
            <p:nvPr/>
          </p:nvSpPr>
          <p:spPr>
            <a:xfrm>
              <a:off x="0" y="0"/>
              <a:ext cx="2936496" cy="237311"/>
            </a:xfrm>
            <a:custGeom>
              <a:avLst/>
              <a:gdLst/>
              <a:ahLst/>
              <a:cxnLst/>
              <a:rect l="l" t="t" r="r" b="b"/>
              <a:pathLst>
                <a:path w="2936496" h="237311">
                  <a:moveTo>
                    <a:pt x="0" y="0"/>
                  </a:moveTo>
                  <a:lnTo>
                    <a:pt x="2936496" y="0"/>
                  </a:lnTo>
                  <a:lnTo>
                    <a:pt x="2936496" y="237311"/>
                  </a:lnTo>
                  <a:lnTo>
                    <a:pt x="0" y="237311"/>
                  </a:lnTo>
                  <a:close/>
                </a:path>
              </a:pathLst>
            </a:custGeom>
            <a:solidFill>
              <a:srgbClr val="25303C"/>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2181146">
            <a:off x="12599295" y="-8230464"/>
            <a:ext cx="11149510" cy="20194825"/>
            <a:chOff x="0" y="0"/>
            <a:chExt cx="2936496" cy="5318802"/>
          </a:xfrm>
        </p:grpSpPr>
        <p:sp>
          <p:nvSpPr>
            <p:cNvPr id="9" name="Freeform 9"/>
            <p:cNvSpPr/>
            <p:nvPr/>
          </p:nvSpPr>
          <p:spPr>
            <a:xfrm>
              <a:off x="0" y="0"/>
              <a:ext cx="2936496" cy="5318802"/>
            </a:xfrm>
            <a:custGeom>
              <a:avLst/>
              <a:gdLst/>
              <a:ahLst/>
              <a:cxnLst/>
              <a:rect l="l" t="t" r="r" b="b"/>
              <a:pathLst>
                <a:path w="2936496" h="5318802">
                  <a:moveTo>
                    <a:pt x="0" y="0"/>
                  </a:moveTo>
                  <a:lnTo>
                    <a:pt x="2936496" y="0"/>
                  </a:lnTo>
                  <a:lnTo>
                    <a:pt x="2936496" y="5318802"/>
                  </a:lnTo>
                  <a:lnTo>
                    <a:pt x="0" y="5318802"/>
                  </a:lnTo>
                  <a:close/>
                </a:path>
              </a:pathLst>
            </a:custGeom>
            <a:solidFill>
              <a:srgbClr val="25303C"/>
            </a:solidFill>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a:grpSpLocks noChangeAspect="1"/>
          </p:cNvGrpSpPr>
          <p:nvPr/>
        </p:nvGrpSpPr>
        <p:grpSpPr>
          <a:xfrm>
            <a:off x="10275073" y="-190580"/>
            <a:ext cx="8517549" cy="10665630"/>
            <a:chOff x="0" y="0"/>
            <a:chExt cx="24024755" cy="30083671"/>
          </a:xfrm>
        </p:grpSpPr>
        <p:sp>
          <p:nvSpPr>
            <p:cNvPr id="12" name="Freeform 12"/>
            <p:cNvSpPr/>
            <p:nvPr/>
          </p:nvSpPr>
          <p:spPr>
            <a:xfrm>
              <a:off x="0" y="0"/>
              <a:ext cx="24024717" cy="30083633"/>
            </a:xfrm>
            <a:custGeom>
              <a:avLst/>
              <a:gdLst/>
              <a:ahLst/>
              <a:cxnLst/>
              <a:rect l="l" t="t" r="r" b="b"/>
              <a:pathLst>
                <a:path w="24024717" h="30083633">
                  <a:moveTo>
                    <a:pt x="14150594" y="0"/>
                  </a:moveTo>
                  <a:lnTo>
                    <a:pt x="0" y="19379692"/>
                  </a:lnTo>
                  <a:lnTo>
                    <a:pt x="8328152" y="30083633"/>
                  </a:lnTo>
                  <a:lnTo>
                    <a:pt x="24024717" y="30083633"/>
                  </a:lnTo>
                  <a:lnTo>
                    <a:pt x="24024717" y="0"/>
                  </a:lnTo>
                  <a:close/>
                </a:path>
              </a:pathLst>
            </a:custGeom>
            <a:blipFill>
              <a:blip r:embed="rId2"/>
              <a:stretch>
                <a:fillRect l="-45330" t="-8097" r="-57645"/>
              </a:stretch>
            </a:blipFill>
          </p:spPr>
          <p:txBody>
            <a:bodyPr/>
            <a:lstStyle/>
            <a:p>
              <a:endParaRPr lang="en-US"/>
            </a:p>
          </p:txBody>
        </p:sp>
      </p:grpSp>
      <p:grpSp>
        <p:nvGrpSpPr>
          <p:cNvPr id="13" name="Group 13"/>
          <p:cNvGrpSpPr/>
          <p:nvPr/>
        </p:nvGrpSpPr>
        <p:grpSpPr>
          <a:xfrm rot="3129624">
            <a:off x="7662857" y="7900217"/>
            <a:ext cx="6696510" cy="1742416"/>
            <a:chOff x="0" y="0"/>
            <a:chExt cx="1055702" cy="274691"/>
          </a:xfrm>
        </p:grpSpPr>
        <p:sp>
          <p:nvSpPr>
            <p:cNvPr id="14" name="Freeform 14"/>
            <p:cNvSpPr/>
            <p:nvPr/>
          </p:nvSpPr>
          <p:spPr>
            <a:xfrm>
              <a:off x="0" y="0"/>
              <a:ext cx="1055702" cy="274691"/>
            </a:xfrm>
            <a:custGeom>
              <a:avLst/>
              <a:gdLst/>
              <a:ahLst/>
              <a:cxnLst/>
              <a:rect l="l" t="t" r="r" b="b"/>
              <a:pathLst>
                <a:path w="1055702" h="274691">
                  <a:moveTo>
                    <a:pt x="203200" y="0"/>
                  </a:moveTo>
                  <a:lnTo>
                    <a:pt x="1055702" y="0"/>
                  </a:lnTo>
                  <a:lnTo>
                    <a:pt x="852502" y="274691"/>
                  </a:lnTo>
                  <a:lnTo>
                    <a:pt x="0" y="274691"/>
                  </a:lnTo>
                  <a:lnTo>
                    <a:pt x="203200" y="0"/>
                  </a:lnTo>
                  <a:close/>
                </a:path>
              </a:pathLst>
            </a:custGeom>
            <a:solidFill>
              <a:srgbClr val="ED9B0F"/>
            </a:solidFill>
          </p:spPr>
          <p:txBody>
            <a:bodyPr/>
            <a:lstStyle/>
            <a:p>
              <a:endParaRPr lang="en-US"/>
            </a:p>
          </p:txBody>
        </p:sp>
        <p:sp>
          <p:nvSpPr>
            <p:cNvPr id="15" name="TextBox 15"/>
            <p:cNvSpPr txBox="1"/>
            <p:nvPr/>
          </p:nvSpPr>
          <p:spPr>
            <a:xfrm>
              <a:off x="101600" y="-57150"/>
              <a:ext cx="609600" cy="6667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rot="3129624">
            <a:off x="6707242" y="7474731"/>
            <a:ext cx="13891712" cy="865206"/>
            <a:chOff x="0" y="0"/>
            <a:chExt cx="4410427" cy="274691"/>
          </a:xfrm>
        </p:grpSpPr>
        <p:sp>
          <p:nvSpPr>
            <p:cNvPr id="17" name="Freeform 17"/>
            <p:cNvSpPr/>
            <p:nvPr/>
          </p:nvSpPr>
          <p:spPr>
            <a:xfrm>
              <a:off x="0" y="0"/>
              <a:ext cx="4410427" cy="274691"/>
            </a:xfrm>
            <a:custGeom>
              <a:avLst/>
              <a:gdLst/>
              <a:ahLst/>
              <a:cxnLst/>
              <a:rect l="l" t="t" r="r" b="b"/>
              <a:pathLst>
                <a:path w="4410427" h="274691">
                  <a:moveTo>
                    <a:pt x="203200" y="0"/>
                  </a:moveTo>
                  <a:lnTo>
                    <a:pt x="4410427" y="0"/>
                  </a:lnTo>
                  <a:lnTo>
                    <a:pt x="4207227" y="274691"/>
                  </a:lnTo>
                  <a:lnTo>
                    <a:pt x="0" y="274691"/>
                  </a:lnTo>
                  <a:lnTo>
                    <a:pt x="203200" y="0"/>
                  </a:lnTo>
                  <a:close/>
                </a:path>
              </a:pathLst>
            </a:custGeom>
            <a:solidFill>
              <a:srgbClr val="ED9B0F"/>
            </a:solidFill>
          </p:spPr>
          <p:txBody>
            <a:bodyPr/>
            <a:lstStyle/>
            <a:p>
              <a:endParaRPr lang="en-US"/>
            </a:p>
          </p:txBody>
        </p:sp>
        <p:sp>
          <p:nvSpPr>
            <p:cNvPr id="18" name="TextBox 18"/>
            <p:cNvSpPr txBox="1"/>
            <p:nvPr/>
          </p:nvSpPr>
          <p:spPr>
            <a:xfrm>
              <a:off x="101600" y="-57150"/>
              <a:ext cx="609600" cy="6667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p:cNvGrpSpPr/>
          <p:nvPr/>
        </p:nvGrpSpPr>
        <p:grpSpPr>
          <a:xfrm rot="-3233192">
            <a:off x="6451191" y="1361176"/>
            <a:ext cx="12251829" cy="1726757"/>
            <a:chOff x="0" y="0"/>
            <a:chExt cx="1889421" cy="266293"/>
          </a:xfrm>
        </p:grpSpPr>
        <p:sp>
          <p:nvSpPr>
            <p:cNvPr id="20" name="Freeform 20"/>
            <p:cNvSpPr/>
            <p:nvPr/>
          </p:nvSpPr>
          <p:spPr>
            <a:xfrm>
              <a:off x="0" y="0"/>
              <a:ext cx="1889421" cy="266293"/>
            </a:xfrm>
            <a:custGeom>
              <a:avLst/>
              <a:gdLst/>
              <a:ahLst/>
              <a:cxnLst/>
              <a:rect l="l" t="t" r="r" b="b"/>
              <a:pathLst>
                <a:path w="1889421" h="266293">
                  <a:moveTo>
                    <a:pt x="1686221" y="0"/>
                  </a:moveTo>
                  <a:lnTo>
                    <a:pt x="0" y="0"/>
                  </a:lnTo>
                  <a:lnTo>
                    <a:pt x="203200" y="266293"/>
                  </a:lnTo>
                  <a:lnTo>
                    <a:pt x="1889421" y="266293"/>
                  </a:lnTo>
                  <a:lnTo>
                    <a:pt x="1686221" y="0"/>
                  </a:lnTo>
                  <a:close/>
                </a:path>
              </a:pathLst>
            </a:custGeom>
            <a:solidFill>
              <a:srgbClr val="FFBC00"/>
            </a:solidFill>
          </p:spPr>
          <p:txBody>
            <a:bodyPr/>
            <a:lstStyle/>
            <a:p>
              <a:endParaRPr lang="en-US"/>
            </a:p>
          </p:txBody>
        </p:sp>
        <p:sp>
          <p:nvSpPr>
            <p:cNvPr id="21" name="TextBox 21"/>
            <p:cNvSpPr txBox="1"/>
            <p:nvPr/>
          </p:nvSpPr>
          <p:spPr>
            <a:xfrm>
              <a:off x="101600" y="-57150"/>
              <a:ext cx="609600" cy="6667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rot="-3233192">
            <a:off x="8418130" y="588853"/>
            <a:ext cx="4768184" cy="858003"/>
            <a:chOff x="0" y="0"/>
            <a:chExt cx="1479869" cy="266293"/>
          </a:xfrm>
        </p:grpSpPr>
        <p:sp>
          <p:nvSpPr>
            <p:cNvPr id="23" name="Freeform 23"/>
            <p:cNvSpPr/>
            <p:nvPr/>
          </p:nvSpPr>
          <p:spPr>
            <a:xfrm>
              <a:off x="0" y="0"/>
              <a:ext cx="1479869" cy="266293"/>
            </a:xfrm>
            <a:custGeom>
              <a:avLst/>
              <a:gdLst/>
              <a:ahLst/>
              <a:cxnLst/>
              <a:rect l="l" t="t" r="r" b="b"/>
              <a:pathLst>
                <a:path w="1479869" h="266293">
                  <a:moveTo>
                    <a:pt x="1276669" y="0"/>
                  </a:moveTo>
                  <a:lnTo>
                    <a:pt x="0" y="0"/>
                  </a:lnTo>
                  <a:lnTo>
                    <a:pt x="203200" y="266293"/>
                  </a:lnTo>
                  <a:lnTo>
                    <a:pt x="1479869" y="266293"/>
                  </a:lnTo>
                  <a:lnTo>
                    <a:pt x="1276669" y="0"/>
                  </a:lnTo>
                  <a:close/>
                </a:path>
              </a:pathLst>
            </a:custGeom>
            <a:solidFill>
              <a:srgbClr val="FFBC00"/>
            </a:solidFill>
          </p:spPr>
          <p:txBody>
            <a:bodyPr/>
            <a:lstStyle/>
            <a:p>
              <a:endParaRPr lang="en-US"/>
            </a:p>
          </p:txBody>
        </p:sp>
        <p:sp>
          <p:nvSpPr>
            <p:cNvPr id="24" name="TextBox 24"/>
            <p:cNvSpPr txBox="1"/>
            <p:nvPr/>
          </p:nvSpPr>
          <p:spPr>
            <a:xfrm>
              <a:off x="101600" y="-57150"/>
              <a:ext cx="609600" cy="6667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3584189" y="1532161"/>
            <a:ext cx="5466312" cy="346249"/>
          </a:xfrm>
          <a:prstGeom prst="rect">
            <a:avLst/>
          </a:prstGeom>
        </p:spPr>
        <p:txBody>
          <a:bodyPr wrap="square" lIns="0" tIns="0" rIns="0" bIns="0" rtlCol="0" anchor="t">
            <a:spAutoFit/>
          </a:bodyPr>
          <a:lstStyle/>
          <a:p>
            <a:pPr marL="0" marR="0" lvl="0" indent="0" algn="l" defTabSz="914400" rtl="0" eaLnBrk="1" fontAlgn="auto" latinLnBrk="0" hangingPunct="1">
              <a:lnSpc>
                <a:spcPts val="2653"/>
              </a:lnSpc>
              <a:spcBef>
                <a:spcPts val="0"/>
              </a:spcBef>
              <a:spcAft>
                <a:spcPts val="0"/>
              </a:spcAft>
              <a:buClrTx/>
              <a:buSzTx/>
              <a:buFontTx/>
              <a:buNone/>
              <a:tabLst/>
              <a:defRPr/>
            </a:pPr>
            <a:r>
              <a:rPr kumimoji="0" lang="en-US" sz="2327" b="0" i="0" u="none" strike="noStrike" kern="1200" cap="none" spc="0" normalizeH="0" baseline="0" noProof="0">
                <a:ln>
                  <a:noFill/>
                </a:ln>
                <a:solidFill>
                  <a:srgbClr val="000000"/>
                </a:solidFill>
                <a:effectLst/>
                <a:uLnTx/>
                <a:uFillTx/>
                <a:latin typeface="Poppins Semi-Bold"/>
                <a:ea typeface="+mn-ea"/>
                <a:cs typeface="+mn-cs"/>
              </a:rPr>
              <a:t>City of Baltimore</a:t>
            </a:r>
          </a:p>
        </p:txBody>
      </p:sp>
      <p:sp>
        <p:nvSpPr>
          <p:cNvPr id="27" name="TextBox 27"/>
          <p:cNvSpPr txBox="1"/>
          <p:nvPr/>
        </p:nvSpPr>
        <p:spPr>
          <a:xfrm>
            <a:off x="1871997" y="6682854"/>
            <a:ext cx="4348047" cy="466691"/>
          </a:xfrm>
          <a:prstGeom prst="rect">
            <a:avLst/>
          </a:prstGeom>
        </p:spPr>
        <p:txBody>
          <a:bodyPr lIns="0" tIns="0" rIns="0" bIns="0" rtlCol="0" anchor="t">
            <a:spAutoFit/>
          </a:bodyPr>
          <a:lstStyle/>
          <a:p>
            <a:pPr marL="0" marR="0" lvl="0" indent="0" algn="l" defTabSz="914400" rtl="0" eaLnBrk="1" fontAlgn="auto" latinLnBrk="0" hangingPunct="1">
              <a:lnSpc>
                <a:spcPts val="3490"/>
              </a:lnSpc>
              <a:spcBef>
                <a:spcPts val="0"/>
              </a:spcBef>
              <a:spcAft>
                <a:spcPts val="0"/>
              </a:spcAft>
              <a:buClrTx/>
              <a:buSzTx/>
              <a:buFontTx/>
              <a:buNone/>
              <a:tabLst/>
              <a:defRPr/>
            </a:pPr>
            <a:r>
              <a:rPr kumimoji="0" lang="en-US" sz="3061" b="0" i="0" u="none" strike="noStrike" kern="1200" cap="none" spc="0" normalizeH="0" baseline="0" noProof="0">
                <a:ln>
                  <a:noFill/>
                </a:ln>
                <a:solidFill>
                  <a:srgbClr val="000000"/>
                </a:solidFill>
                <a:effectLst/>
                <a:uLnTx/>
                <a:uFillTx/>
                <a:latin typeface="Poppins Semi-Bold"/>
                <a:ea typeface="+mn-ea"/>
                <a:cs typeface="+mn-cs"/>
              </a:rPr>
              <a:t>December 7, 2023</a:t>
            </a:r>
          </a:p>
        </p:txBody>
      </p:sp>
      <p:sp>
        <p:nvSpPr>
          <p:cNvPr id="28" name="TextBox 28"/>
          <p:cNvSpPr txBox="1"/>
          <p:nvPr/>
        </p:nvSpPr>
        <p:spPr>
          <a:xfrm>
            <a:off x="171296" y="3184358"/>
            <a:ext cx="9660643" cy="2033249"/>
          </a:xfrm>
          <a:prstGeom prst="rect">
            <a:avLst/>
          </a:prstGeom>
        </p:spPr>
        <p:txBody>
          <a:bodyPr wrap="square" lIns="0" tIns="0" rIns="0" bIns="0" rtlCol="0" anchor="t">
            <a:spAutoFit/>
          </a:bodyPr>
          <a:lstStyle/>
          <a:p>
            <a:pPr marL="0" marR="0" lvl="0" indent="0" algn="l" defTabSz="914400" rtl="0" eaLnBrk="1" fontAlgn="auto" latinLnBrk="0" hangingPunct="1">
              <a:lnSpc>
                <a:spcPts val="81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Poppins Bold"/>
                <a:ea typeface="+mn-ea"/>
                <a:cs typeface="+mn-cs"/>
              </a:rPr>
              <a:t>Return to Office</a:t>
            </a:r>
          </a:p>
          <a:p>
            <a:pPr marL="0" marR="0" lvl="0" indent="0" algn="l" defTabSz="914400" rtl="0" eaLnBrk="1" fontAlgn="auto" latinLnBrk="0" hangingPunct="1">
              <a:lnSpc>
                <a:spcPts val="81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Poppins Bold"/>
                <a:ea typeface="+mn-ea"/>
                <a:cs typeface="+mn-cs"/>
              </a:rPr>
              <a:t>Cabinet Briefing </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3" y="303290"/>
            <a:ext cx="3001830" cy="3280894"/>
          </a:xfrm>
          <a:prstGeom prst="rect">
            <a:avLst/>
          </a:prstGeom>
        </p:spPr>
      </p:pic>
    </p:spTree>
    <p:extLst>
      <p:ext uri="{BB962C8B-B14F-4D97-AF65-F5344CB8AC3E}">
        <p14:creationId xmlns:p14="http://schemas.microsoft.com/office/powerpoint/2010/main" val="33779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38B8-ECBE-F4D8-7583-19B1D05BA223}"/>
              </a:ext>
            </a:extLst>
          </p:cNvPr>
          <p:cNvSpPr>
            <a:spLocks noGrp="1"/>
          </p:cNvSpPr>
          <p:nvPr>
            <p:ph type="title"/>
          </p:nvPr>
        </p:nvSpPr>
        <p:spPr>
          <a:xfrm>
            <a:off x="457200" y="274638"/>
            <a:ext cx="17297400" cy="1143000"/>
          </a:xfrm>
        </p:spPr>
        <p:txBody>
          <a:bodyPr>
            <a:normAutofit/>
          </a:bodyPr>
          <a:lstStyle/>
          <a:p>
            <a:pPr algn="l">
              <a:lnSpc>
                <a:spcPts val="5084"/>
              </a:lnSpc>
            </a:pPr>
            <a:r>
              <a:rPr lang="en-US" sz="4500" spc="-134" dirty="0">
                <a:solidFill>
                  <a:srgbClr val="000000"/>
                </a:solidFill>
                <a:latin typeface="Poppins Bold"/>
              </a:rPr>
              <a:t>RETURN TO OFFICE POLICY CONTEXT &amp; LEADERSHIP POINTS</a:t>
            </a:r>
          </a:p>
        </p:txBody>
      </p:sp>
      <p:sp>
        <p:nvSpPr>
          <p:cNvPr id="3" name="TextBox 25">
            <a:extLst>
              <a:ext uri="{FF2B5EF4-FFF2-40B4-BE49-F238E27FC236}">
                <a16:creationId xmlns:a16="http://schemas.microsoft.com/office/drawing/2014/main" id="{5390E0FC-FD9B-BDB6-7D3A-570B2ED53631}"/>
              </a:ext>
            </a:extLst>
          </p:cNvPr>
          <p:cNvSpPr txBox="1"/>
          <p:nvPr/>
        </p:nvSpPr>
        <p:spPr>
          <a:xfrm>
            <a:off x="195331" y="1714548"/>
            <a:ext cx="16111469" cy="8742393"/>
          </a:xfrm>
          <a:prstGeom prst="rect">
            <a:avLst/>
          </a:prstGeom>
        </p:spPr>
        <p:txBody>
          <a:bodyPr wrap="square" lIns="0" tIns="0" rIns="0" bIns="0" rtlCol="0" anchor="t">
            <a:spAutoFit/>
          </a:bodyPr>
          <a:lstStyle/>
          <a:p>
            <a:pPr marL="647065" lvl="1" indent="-323215" algn="just">
              <a:lnSpc>
                <a:spcPts val="3569"/>
              </a:lnSpc>
              <a:buFont typeface="Arial"/>
              <a:buChar char="•"/>
            </a:pPr>
            <a:r>
              <a:rPr lang="en-US" sz="2400" b="1" u="sng" dirty="0">
                <a:solidFill>
                  <a:srgbClr val="000000"/>
                </a:solidFill>
                <a:latin typeface="Poppins"/>
              </a:rPr>
              <a:t>Background</a:t>
            </a:r>
          </a:p>
          <a:p>
            <a:pPr marL="1104265" lvl="2" indent="-323215" algn="just">
              <a:lnSpc>
                <a:spcPts val="3569"/>
              </a:lnSpc>
              <a:buFont typeface="Arial"/>
              <a:buChar char="•"/>
            </a:pPr>
            <a:r>
              <a:rPr lang="en-US" sz="2400" dirty="0">
                <a:solidFill>
                  <a:srgbClr val="000000"/>
                </a:solidFill>
                <a:latin typeface="Poppins"/>
              </a:rPr>
              <a:t>Per CA Memo employees may telework up to two days per week.</a:t>
            </a:r>
          </a:p>
          <a:p>
            <a:pPr marL="1104265" lvl="2" indent="-323215" algn="just">
              <a:lnSpc>
                <a:spcPts val="3569"/>
              </a:lnSpc>
              <a:buFont typeface="Arial"/>
              <a:buChar char="•"/>
            </a:pPr>
            <a:r>
              <a:rPr lang="en-US" sz="2400" dirty="0">
                <a:solidFill>
                  <a:srgbClr val="000000"/>
                </a:solidFill>
                <a:latin typeface="Poppins"/>
              </a:rPr>
              <a:t>Agency Heads may approve individual requests for additional telework when additional telework advances agency retention, recruitment, or space utilization goals. Requests for teams (beaus, departments, offices, etc.) may be submitted by Agency Head’s to their immediate supervisor. (“Expanded Telework Request Form”)</a:t>
            </a:r>
          </a:p>
          <a:p>
            <a:pPr marL="1104265" lvl="2" indent="-323215" algn="just">
              <a:lnSpc>
                <a:spcPts val="3569"/>
              </a:lnSpc>
              <a:buFont typeface="Arial"/>
              <a:buChar char="•"/>
            </a:pPr>
            <a:r>
              <a:rPr lang="en-US" sz="2400" dirty="0">
                <a:solidFill>
                  <a:srgbClr val="000000"/>
                </a:solidFill>
                <a:latin typeface="Poppins"/>
              </a:rPr>
              <a:t>Removes the requirement for employees to provide photographs of alternative workspace.</a:t>
            </a:r>
          </a:p>
          <a:p>
            <a:pPr marL="1104265" lvl="2" indent="-323215" algn="just">
              <a:lnSpc>
                <a:spcPts val="3569"/>
              </a:lnSpc>
              <a:buFont typeface="Arial"/>
              <a:buChar char="•"/>
            </a:pPr>
            <a:r>
              <a:rPr lang="en-US" sz="2400" dirty="0">
                <a:solidFill>
                  <a:srgbClr val="000000"/>
                </a:solidFill>
                <a:latin typeface="Poppins"/>
              </a:rPr>
              <a:t>Creates a City Telework Program Manager in DHR to serve as the lead administrator of the City’s ETP.</a:t>
            </a:r>
          </a:p>
          <a:p>
            <a:pPr marL="1104265" lvl="2" indent="-323215" algn="just">
              <a:lnSpc>
                <a:spcPts val="3569"/>
              </a:lnSpc>
              <a:buFont typeface="Arial"/>
              <a:buChar char="•"/>
            </a:pPr>
            <a:r>
              <a:rPr lang="en-US" sz="2400" dirty="0">
                <a:solidFill>
                  <a:srgbClr val="000000"/>
                </a:solidFill>
                <a:latin typeface="Poppins"/>
              </a:rPr>
              <a:t>Telework schedules and executed telework agreements will be </a:t>
            </a:r>
            <a:r>
              <a:rPr lang="en-US" sz="2400" dirty="0" err="1">
                <a:solidFill>
                  <a:srgbClr val="000000"/>
                </a:solidFill>
                <a:latin typeface="Poppins"/>
              </a:rPr>
              <a:t>uploadable</a:t>
            </a:r>
            <a:r>
              <a:rPr lang="en-US" sz="2400" dirty="0">
                <a:solidFill>
                  <a:srgbClr val="000000"/>
                </a:solidFill>
                <a:latin typeface="Poppins"/>
              </a:rPr>
              <a:t> into Workday January 2</a:t>
            </a:r>
            <a:r>
              <a:rPr lang="en-US" sz="2400" baseline="30000" dirty="0">
                <a:solidFill>
                  <a:srgbClr val="000000"/>
                </a:solidFill>
                <a:latin typeface="Poppins"/>
              </a:rPr>
              <a:t>nd</a:t>
            </a:r>
            <a:endParaRPr lang="en-US" sz="2400" dirty="0">
              <a:solidFill>
                <a:srgbClr val="000000"/>
              </a:solidFill>
              <a:latin typeface="Poppins"/>
              <a:cs typeface="Poppins"/>
            </a:endParaRPr>
          </a:p>
          <a:p>
            <a:pPr marL="1104265" lvl="2" indent="-323215" algn="just">
              <a:lnSpc>
                <a:spcPts val="3569"/>
              </a:lnSpc>
              <a:buFont typeface="Arial"/>
              <a:buChar char="•"/>
            </a:pPr>
            <a:r>
              <a:rPr lang="en-US" sz="3600" baseline="30000" dirty="0">
                <a:solidFill>
                  <a:srgbClr val="000000"/>
                </a:solidFill>
                <a:latin typeface="Poppins"/>
                <a:cs typeface="Poppins"/>
              </a:rPr>
              <a:t>Employees will be able to identify on timesheets whether hours worked were from an alternative location or assigned workspace.</a:t>
            </a:r>
          </a:p>
          <a:p>
            <a:pPr marL="647065" lvl="1" indent="-323215" algn="just">
              <a:lnSpc>
                <a:spcPts val="3569"/>
              </a:lnSpc>
              <a:buFont typeface="Arial"/>
              <a:buChar char="•"/>
            </a:pPr>
            <a:r>
              <a:rPr lang="en-US" sz="2400" b="1" dirty="0">
                <a:solidFill>
                  <a:srgbClr val="000000"/>
                </a:solidFill>
                <a:latin typeface="Poppins"/>
              </a:rPr>
              <a:t>Key Leadership Points</a:t>
            </a:r>
            <a:endParaRPr lang="en-US" sz="2400" b="1" dirty="0">
              <a:solidFill>
                <a:srgbClr val="000000"/>
              </a:solidFill>
              <a:latin typeface="Poppins"/>
              <a:cs typeface="Poppins"/>
            </a:endParaRPr>
          </a:p>
          <a:p>
            <a:pPr marL="1104265" lvl="2" indent="-323215" algn="just">
              <a:lnSpc>
                <a:spcPts val="3569"/>
              </a:lnSpc>
              <a:buFont typeface="Arial"/>
              <a:buChar char="•"/>
            </a:pPr>
            <a:r>
              <a:rPr lang="en-US" sz="2400" dirty="0">
                <a:solidFill>
                  <a:srgbClr val="000000"/>
                </a:solidFill>
                <a:latin typeface="Poppins"/>
              </a:rPr>
              <a:t>January will be transition/grace period for employees to move to the new RTO process</a:t>
            </a:r>
            <a:endParaRPr lang="en-US" sz="2400" dirty="0">
              <a:solidFill>
                <a:srgbClr val="000000"/>
              </a:solidFill>
              <a:latin typeface="Poppins"/>
              <a:cs typeface="Poppins"/>
            </a:endParaRPr>
          </a:p>
          <a:p>
            <a:pPr marL="1104265" lvl="2" indent="-323215" algn="just">
              <a:lnSpc>
                <a:spcPts val="3569"/>
              </a:lnSpc>
              <a:buFont typeface="Arial"/>
              <a:buChar char="•"/>
            </a:pPr>
            <a:r>
              <a:rPr lang="en-US" sz="2400" dirty="0">
                <a:solidFill>
                  <a:srgbClr val="000000"/>
                </a:solidFill>
                <a:latin typeface="Poppins"/>
              </a:rPr>
              <a:t>Non-telework employees and first responder employees require no action, only teleworkers need to take action.</a:t>
            </a:r>
            <a:endParaRPr lang="en-US" sz="2400" dirty="0">
              <a:solidFill>
                <a:srgbClr val="000000"/>
              </a:solidFill>
              <a:latin typeface="Poppins"/>
              <a:cs typeface="Poppins"/>
            </a:endParaRPr>
          </a:p>
          <a:p>
            <a:pPr marL="1104897" lvl="2" indent="-323848" algn="just">
              <a:lnSpc>
                <a:spcPts val="3569"/>
              </a:lnSpc>
              <a:buFont typeface="Arial"/>
              <a:buChar char="•"/>
            </a:pPr>
            <a:endParaRPr lang="en-US" sz="2400" dirty="0">
              <a:solidFill>
                <a:srgbClr val="000000"/>
              </a:solidFill>
              <a:latin typeface="Poppins"/>
            </a:endParaRPr>
          </a:p>
          <a:p>
            <a:pPr algn="just">
              <a:lnSpc>
                <a:spcPts val="3569"/>
              </a:lnSpc>
            </a:pPr>
            <a:endParaRPr lang="en-US" sz="2400" dirty="0">
              <a:solidFill>
                <a:srgbClr val="000000"/>
              </a:solidFill>
              <a:latin typeface="Poppins"/>
            </a:endParaRPr>
          </a:p>
        </p:txBody>
      </p:sp>
    </p:spTree>
    <p:extLst>
      <p:ext uri="{BB962C8B-B14F-4D97-AF65-F5344CB8AC3E}">
        <p14:creationId xmlns:p14="http://schemas.microsoft.com/office/powerpoint/2010/main" val="10981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568D85A-4482-C446-7874-8779D066F214}"/>
              </a:ext>
            </a:extLst>
          </p:cNvPr>
          <p:cNvSpPr>
            <a:spLocks noGrp="1"/>
          </p:cNvSpPr>
          <p:nvPr>
            <p:ph type="title"/>
          </p:nvPr>
        </p:nvSpPr>
        <p:spPr/>
        <p:txBody>
          <a:bodyPr>
            <a:normAutofit/>
          </a:bodyPr>
          <a:lstStyle/>
          <a:p>
            <a:r>
              <a:rPr lang="en-US" sz="5400" b="0" spc="-134" dirty="0">
                <a:solidFill>
                  <a:srgbClr val="000000"/>
                </a:solidFill>
                <a:latin typeface="Poppins Bold"/>
              </a:rPr>
              <a:t>RETURN TO OFFICE POLICY TIMELINE</a:t>
            </a:r>
            <a:r>
              <a:rPr lang="en-US" sz="5400" b="0" cap="all" dirty="0">
                <a:solidFill>
                  <a:srgbClr val="094D8C">
                    <a:lumMod val="75000"/>
                  </a:srgbClr>
                </a:solidFill>
                <a:latin typeface="Tw Cen MT"/>
              </a:rPr>
              <a:t> </a:t>
            </a:r>
          </a:p>
        </p:txBody>
      </p:sp>
      <p:sp>
        <p:nvSpPr>
          <p:cNvPr id="25" name="Text Placeholder 24">
            <a:extLst>
              <a:ext uri="{FF2B5EF4-FFF2-40B4-BE49-F238E27FC236}">
                <a16:creationId xmlns:a16="http://schemas.microsoft.com/office/drawing/2014/main" id="{4BCC40CC-6EB0-FDCD-43E7-4D49E109493A}"/>
              </a:ext>
            </a:extLst>
          </p:cNvPr>
          <p:cNvSpPr>
            <a:spLocks noGrp="1"/>
          </p:cNvSpPr>
          <p:nvPr>
            <p:ph type="body" sz="quarter" idx="10"/>
          </p:nvPr>
        </p:nvSpPr>
        <p:spPr>
          <a:xfrm>
            <a:off x="1484900" y="3076145"/>
            <a:ext cx="2157713" cy="668958"/>
          </a:xfrm>
        </p:spPr>
        <p:txBody>
          <a:bodyPr/>
          <a:lstStyle/>
          <a:p>
            <a:r>
              <a:rPr lang="en-US">
                <a:solidFill>
                  <a:schemeClr val="tx1"/>
                </a:solidFill>
              </a:rPr>
              <a:t>DECEMBER</a:t>
            </a:r>
          </a:p>
        </p:txBody>
      </p:sp>
      <p:sp>
        <p:nvSpPr>
          <p:cNvPr id="338" name="Text Placeholder 337">
            <a:extLst>
              <a:ext uri="{FF2B5EF4-FFF2-40B4-BE49-F238E27FC236}">
                <a16:creationId xmlns:a16="http://schemas.microsoft.com/office/drawing/2014/main" id="{7BCB781A-EB9C-E148-AE9B-35CF918AAE16}"/>
              </a:ext>
            </a:extLst>
          </p:cNvPr>
          <p:cNvSpPr>
            <a:spLocks noGrp="1"/>
          </p:cNvSpPr>
          <p:nvPr>
            <p:ph type="body" sz="quarter" idx="20"/>
          </p:nvPr>
        </p:nvSpPr>
        <p:spPr>
          <a:xfrm>
            <a:off x="1150144" y="4582837"/>
            <a:ext cx="3099152" cy="2895932"/>
          </a:xfrm>
        </p:spPr>
        <p:txBody>
          <a:bodyPr>
            <a:normAutofit/>
          </a:bodyPr>
          <a:lstStyle/>
          <a:p>
            <a:pPr>
              <a:lnSpc>
                <a:spcPct val="107000"/>
              </a:lnSpc>
              <a:spcBef>
                <a:spcPts val="0"/>
              </a:spcBef>
              <a:spcAft>
                <a:spcPts val="1200"/>
              </a:spcAft>
            </a:pPr>
            <a:r>
              <a:rPr lang="en-US" sz="2100" kern="100" dirty="0">
                <a:latin typeface="Calibri" panose="020F0502020204030204" pitchFamily="34" charset="0"/>
                <a:ea typeface="Calibri" panose="020F0502020204030204" pitchFamily="34" charset="0"/>
                <a:cs typeface="Times New Roman" panose="02020603050405020304" pitchFamily="18" charset="0"/>
              </a:rPr>
              <a:t>Telework Policy goes to the BOE for review and approval</a:t>
            </a:r>
          </a:p>
        </p:txBody>
      </p:sp>
      <p:sp>
        <p:nvSpPr>
          <p:cNvPr id="32" name="Text Placeholder 31">
            <a:extLst>
              <a:ext uri="{FF2B5EF4-FFF2-40B4-BE49-F238E27FC236}">
                <a16:creationId xmlns:a16="http://schemas.microsoft.com/office/drawing/2014/main" id="{34F17B89-C0A6-BBAE-7F92-678445DD51B7}"/>
              </a:ext>
            </a:extLst>
          </p:cNvPr>
          <p:cNvSpPr>
            <a:spLocks noGrp="1"/>
          </p:cNvSpPr>
          <p:nvPr>
            <p:ph type="body" sz="quarter" idx="17"/>
          </p:nvPr>
        </p:nvSpPr>
        <p:spPr>
          <a:xfrm>
            <a:off x="7899431" y="3599660"/>
            <a:ext cx="2157713" cy="983175"/>
          </a:xfrm>
        </p:spPr>
        <p:txBody>
          <a:bodyPr/>
          <a:lstStyle/>
          <a:p>
            <a:r>
              <a:rPr lang="en-US">
                <a:solidFill>
                  <a:schemeClr val="tx1"/>
                </a:solidFill>
              </a:rPr>
              <a:t>21</a:t>
            </a:r>
          </a:p>
        </p:txBody>
      </p:sp>
      <p:sp>
        <p:nvSpPr>
          <p:cNvPr id="29" name="Text Placeholder 28">
            <a:extLst>
              <a:ext uri="{FF2B5EF4-FFF2-40B4-BE49-F238E27FC236}">
                <a16:creationId xmlns:a16="http://schemas.microsoft.com/office/drawing/2014/main" id="{F25AF0A1-9E2E-D0DC-9134-C69F4347CF4E}"/>
              </a:ext>
            </a:extLst>
          </p:cNvPr>
          <p:cNvSpPr>
            <a:spLocks noGrp="1"/>
          </p:cNvSpPr>
          <p:nvPr>
            <p:ph type="body" sz="quarter" idx="14"/>
          </p:nvPr>
        </p:nvSpPr>
        <p:spPr>
          <a:xfrm>
            <a:off x="14246891" y="3076145"/>
            <a:ext cx="2157713" cy="668958"/>
          </a:xfrm>
        </p:spPr>
        <p:txBody>
          <a:bodyPr/>
          <a:lstStyle/>
          <a:p>
            <a:r>
              <a:rPr lang="en-US">
                <a:solidFill>
                  <a:schemeClr val="tx1"/>
                </a:solidFill>
              </a:rPr>
              <a:t>JANUARY</a:t>
            </a:r>
          </a:p>
        </p:txBody>
      </p:sp>
      <p:sp>
        <p:nvSpPr>
          <p:cNvPr id="26" name="Text Placeholder 25">
            <a:extLst>
              <a:ext uri="{FF2B5EF4-FFF2-40B4-BE49-F238E27FC236}">
                <a16:creationId xmlns:a16="http://schemas.microsoft.com/office/drawing/2014/main" id="{E2DFAEA8-8FBA-68A0-26A9-208042F0F1D3}"/>
              </a:ext>
            </a:extLst>
          </p:cNvPr>
          <p:cNvSpPr>
            <a:spLocks noGrp="1"/>
          </p:cNvSpPr>
          <p:nvPr>
            <p:ph type="body" sz="quarter" idx="11"/>
          </p:nvPr>
        </p:nvSpPr>
        <p:spPr>
          <a:xfrm>
            <a:off x="4685300" y="3076145"/>
            <a:ext cx="2157713" cy="668958"/>
          </a:xfrm>
        </p:spPr>
        <p:txBody>
          <a:bodyPr/>
          <a:lstStyle/>
          <a:p>
            <a:r>
              <a:rPr lang="en-US">
                <a:solidFill>
                  <a:schemeClr val="tx1"/>
                </a:solidFill>
              </a:rPr>
              <a:t>DECEMBER</a:t>
            </a:r>
          </a:p>
        </p:txBody>
      </p:sp>
      <p:sp>
        <p:nvSpPr>
          <p:cNvPr id="221" name="Text Placeholder 220">
            <a:extLst>
              <a:ext uri="{FF2B5EF4-FFF2-40B4-BE49-F238E27FC236}">
                <a16:creationId xmlns:a16="http://schemas.microsoft.com/office/drawing/2014/main" id="{2804F502-4625-161C-1D96-93B008ED47B1}"/>
              </a:ext>
            </a:extLst>
          </p:cNvPr>
          <p:cNvSpPr>
            <a:spLocks noGrp="1"/>
          </p:cNvSpPr>
          <p:nvPr>
            <p:ph type="body" sz="quarter" idx="32"/>
          </p:nvPr>
        </p:nvSpPr>
        <p:spPr>
          <a:xfrm>
            <a:off x="7594378" y="4582835"/>
            <a:ext cx="3099152" cy="2895932"/>
          </a:xfrm>
        </p:spPr>
        <p:txBody>
          <a:bodyPr/>
          <a:lstStyle/>
          <a:p>
            <a:r>
              <a:rPr lang="en-US" sz="2100" dirty="0">
                <a:latin typeface="Calibri" panose="020F0502020204030204" pitchFamily="34" charset="0"/>
                <a:ea typeface="Calibri" panose="020F0502020204030204" pitchFamily="34" charset="0"/>
                <a:cs typeface="Times New Roman" panose="02020603050405020304" pitchFamily="18" charset="0"/>
              </a:rPr>
              <a:t>Workday configuration is deployed in Production</a:t>
            </a:r>
            <a:endParaRPr lang="en-US" sz="2100" dirty="0"/>
          </a:p>
          <a:p>
            <a:endParaRPr lang="en-US" dirty="0"/>
          </a:p>
        </p:txBody>
      </p:sp>
      <p:sp>
        <p:nvSpPr>
          <p:cNvPr id="31" name="Text Placeholder 30">
            <a:extLst>
              <a:ext uri="{FF2B5EF4-FFF2-40B4-BE49-F238E27FC236}">
                <a16:creationId xmlns:a16="http://schemas.microsoft.com/office/drawing/2014/main" id="{0EC28EBE-6424-C06E-63D9-91CB16EA7A0B}"/>
              </a:ext>
            </a:extLst>
          </p:cNvPr>
          <p:cNvSpPr>
            <a:spLocks noGrp="1"/>
          </p:cNvSpPr>
          <p:nvPr>
            <p:ph type="body" sz="quarter" idx="16"/>
          </p:nvPr>
        </p:nvSpPr>
        <p:spPr>
          <a:xfrm>
            <a:off x="4696241" y="3585356"/>
            <a:ext cx="2157713" cy="983175"/>
          </a:xfrm>
        </p:spPr>
        <p:txBody>
          <a:bodyPr/>
          <a:lstStyle/>
          <a:p>
            <a:r>
              <a:rPr lang="en-US">
                <a:solidFill>
                  <a:schemeClr val="tx1"/>
                </a:solidFill>
              </a:rPr>
              <a:t>18</a:t>
            </a:r>
          </a:p>
        </p:txBody>
      </p:sp>
      <p:sp>
        <p:nvSpPr>
          <p:cNvPr id="28" name="Text Placeholder 27">
            <a:extLst>
              <a:ext uri="{FF2B5EF4-FFF2-40B4-BE49-F238E27FC236}">
                <a16:creationId xmlns:a16="http://schemas.microsoft.com/office/drawing/2014/main" id="{6960D939-83DA-55B5-A09E-0B008ABCD455}"/>
              </a:ext>
            </a:extLst>
          </p:cNvPr>
          <p:cNvSpPr>
            <a:spLocks noGrp="1"/>
          </p:cNvSpPr>
          <p:nvPr>
            <p:ph type="body" sz="quarter" idx="13"/>
          </p:nvPr>
        </p:nvSpPr>
        <p:spPr>
          <a:xfrm>
            <a:off x="11038871" y="3076145"/>
            <a:ext cx="2157713" cy="668958"/>
          </a:xfrm>
        </p:spPr>
        <p:txBody>
          <a:bodyPr/>
          <a:lstStyle/>
          <a:p>
            <a:r>
              <a:rPr lang="en-US">
                <a:solidFill>
                  <a:schemeClr val="tx1"/>
                </a:solidFill>
              </a:rPr>
              <a:t>JANUARY</a:t>
            </a:r>
          </a:p>
        </p:txBody>
      </p:sp>
      <p:sp>
        <p:nvSpPr>
          <p:cNvPr id="220" name="Text Placeholder 219">
            <a:extLst>
              <a:ext uri="{FF2B5EF4-FFF2-40B4-BE49-F238E27FC236}">
                <a16:creationId xmlns:a16="http://schemas.microsoft.com/office/drawing/2014/main" id="{D02ACCCE-2A8D-B4B1-8723-EF6495415377}"/>
              </a:ext>
            </a:extLst>
          </p:cNvPr>
          <p:cNvSpPr>
            <a:spLocks noGrp="1"/>
          </p:cNvSpPr>
          <p:nvPr>
            <p:ph type="body" sz="quarter" idx="31"/>
          </p:nvPr>
        </p:nvSpPr>
        <p:spPr>
          <a:xfrm>
            <a:off x="4416566" y="4582835"/>
            <a:ext cx="3099152" cy="2895932"/>
          </a:xfrm>
        </p:spPr>
        <p:txBody>
          <a:bodyPr/>
          <a:lstStyle/>
          <a:p>
            <a:r>
              <a:rPr lang="en-US" sz="2100">
                <a:latin typeface="Calibri" panose="020F0502020204030204" pitchFamily="34" charset="0"/>
                <a:ea typeface="Calibri" panose="020F0502020204030204" pitchFamily="34" charset="0"/>
                <a:cs typeface="Times New Roman" panose="02020603050405020304" pitchFamily="18" charset="0"/>
              </a:rPr>
              <a:t>Change Management kicks off communications and training to City employees</a:t>
            </a:r>
            <a:endParaRPr lang="en-US" sz="2100"/>
          </a:p>
          <a:p>
            <a:endParaRPr lang="en-US"/>
          </a:p>
          <a:p>
            <a:endParaRPr lang="en-US"/>
          </a:p>
        </p:txBody>
      </p:sp>
      <p:sp>
        <p:nvSpPr>
          <p:cNvPr id="33" name="Text Placeholder 32">
            <a:extLst>
              <a:ext uri="{FF2B5EF4-FFF2-40B4-BE49-F238E27FC236}">
                <a16:creationId xmlns:a16="http://schemas.microsoft.com/office/drawing/2014/main" id="{19E9978D-5586-05F5-07DF-3BDCA53216F2}"/>
              </a:ext>
            </a:extLst>
          </p:cNvPr>
          <p:cNvSpPr>
            <a:spLocks noGrp="1"/>
          </p:cNvSpPr>
          <p:nvPr>
            <p:ph type="body" sz="quarter" idx="18"/>
          </p:nvPr>
        </p:nvSpPr>
        <p:spPr>
          <a:xfrm>
            <a:off x="11021255" y="3532038"/>
            <a:ext cx="2157713" cy="983175"/>
          </a:xfrm>
        </p:spPr>
        <p:txBody>
          <a:bodyPr/>
          <a:lstStyle/>
          <a:p>
            <a:r>
              <a:rPr lang="en-US">
                <a:solidFill>
                  <a:srgbClr val="FF0000"/>
                </a:solidFill>
              </a:rPr>
              <a:t>02</a:t>
            </a:r>
          </a:p>
        </p:txBody>
      </p:sp>
      <p:sp>
        <p:nvSpPr>
          <p:cNvPr id="27" name="Text Placeholder 26">
            <a:extLst>
              <a:ext uri="{FF2B5EF4-FFF2-40B4-BE49-F238E27FC236}">
                <a16:creationId xmlns:a16="http://schemas.microsoft.com/office/drawing/2014/main" id="{96843A16-DAFB-669F-1DA2-BE8B1403E7D2}"/>
              </a:ext>
            </a:extLst>
          </p:cNvPr>
          <p:cNvSpPr>
            <a:spLocks noGrp="1"/>
          </p:cNvSpPr>
          <p:nvPr>
            <p:ph type="body" sz="quarter" idx="12"/>
          </p:nvPr>
        </p:nvSpPr>
        <p:spPr>
          <a:xfrm>
            <a:off x="7899431" y="3076145"/>
            <a:ext cx="2157713" cy="668958"/>
          </a:xfrm>
        </p:spPr>
        <p:txBody>
          <a:bodyPr/>
          <a:lstStyle/>
          <a:p>
            <a:r>
              <a:rPr lang="en-US">
                <a:solidFill>
                  <a:schemeClr val="tx1"/>
                </a:solidFill>
              </a:rPr>
              <a:t>DECEMBER</a:t>
            </a:r>
          </a:p>
        </p:txBody>
      </p:sp>
      <p:sp>
        <p:nvSpPr>
          <p:cNvPr id="222" name="Text Placeholder 221">
            <a:extLst>
              <a:ext uri="{FF2B5EF4-FFF2-40B4-BE49-F238E27FC236}">
                <a16:creationId xmlns:a16="http://schemas.microsoft.com/office/drawing/2014/main" id="{5D63A976-2732-C1EF-DB91-680BA7E1A724}"/>
              </a:ext>
            </a:extLst>
          </p:cNvPr>
          <p:cNvSpPr>
            <a:spLocks noGrp="1"/>
          </p:cNvSpPr>
          <p:nvPr>
            <p:ph type="body" sz="quarter" idx="33"/>
          </p:nvPr>
        </p:nvSpPr>
        <p:spPr>
          <a:xfrm>
            <a:off x="10782142" y="4582835"/>
            <a:ext cx="3099152" cy="2895932"/>
          </a:xfrm>
        </p:spPr>
        <p:txBody>
          <a:bodyPr/>
          <a:lstStyle/>
          <a:p>
            <a:r>
              <a:rPr lang="en-US" sz="2100" kern="100">
                <a:latin typeface="Calibri" panose="020F0502020204030204" pitchFamily="34" charset="0"/>
                <a:ea typeface="Calibri" panose="020F0502020204030204" pitchFamily="34" charset="0"/>
                <a:cs typeface="Times New Roman" panose="02020603050405020304" pitchFamily="18" charset="0"/>
              </a:rPr>
              <a:t>FWA Effective Date</a:t>
            </a:r>
          </a:p>
          <a:p>
            <a:pPr lvl="0"/>
            <a:r>
              <a:rPr lang="en-US"/>
              <a:t>​</a:t>
            </a:r>
          </a:p>
          <a:p>
            <a:endParaRPr lang="en-US"/>
          </a:p>
        </p:txBody>
      </p:sp>
      <p:sp>
        <p:nvSpPr>
          <p:cNvPr id="30" name="Text Placeholder 29">
            <a:extLst>
              <a:ext uri="{FF2B5EF4-FFF2-40B4-BE49-F238E27FC236}">
                <a16:creationId xmlns:a16="http://schemas.microsoft.com/office/drawing/2014/main" id="{F05CE1BC-132C-411A-E0AC-F0E0654DE8B1}"/>
              </a:ext>
            </a:extLst>
          </p:cNvPr>
          <p:cNvSpPr>
            <a:spLocks noGrp="1"/>
          </p:cNvSpPr>
          <p:nvPr>
            <p:ph type="body" sz="quarter" idx="15"/>
          </p:nvPr>
        </p:nvSpPr>
        <p:spPr>
          <a:xfrm>
            <a:off x="1495841" y="3572319"/>
            <a:ext cx="2157713" cy="983175"/>
          </a:xfrm>
        </p:spPr>
        <p:txBody>
          <a:bodyPr/>
          <a:lstStyle/>
          <a:p>
            <a:r>
              <a:rPr lang="en-US">
                <a:solidFill>
                  <a:schemeClr val="tx1"/>
                </a:solidFill>
              </a:rPr>
              <a:t>13</a:t>
            </a:r>
          </a:p>
        </p:txBody>
      </p:sp>
      <p:sp>
        <p:nvSpPr>
          <p:cNvPr id="34" name="Text Placeholder 33">
            <a:extLst>
              <a:ext uri="{FF2B5EF4-FFF2-40B4-BE49-F238E27FC236}">
                <a16:creationId xmlns:a16="http://schemas.microsoft.com/office/drawing/2014/main" id="{1D1064AE-A9F2-203C-E6AA-3A29AD1D6217}"/>
              </a:ext>
            </a:extLst>
          </p:cNvPr>
          <p:cNvSpPr>
            <a:spLocks noGrp="1"/>
          </p:cNvSpPr>
          <p:nvPr>
            <p:ph type="body" sz="quarter" idx="19"/>
          </p:nvPr>
        </p:nvSpPr>
        <p:spPr>
          <a:xfrm>
            <a:off x="14227085" y="3599660"/>
            <a:ext cx="2910773" cy="983175"/>
          </a:xfrm>
        </p:spPr>
        <p:txBody>
          <a:bodyPr/>
          <a:lstStyle/>
          <a:p>
            <a:r>
              <a:rPr lang="en-US">
                <a:solidFill>
                  <a:schemeClr val="accent1">
                    <a:lumMod val="75000"/>
                  </a:schemeClr>
                </a:solidFill>
              </a:rPr>
              <a:t>03-31</a:t>
            </a:r>
          </a:p>
        </p:txBody>
      </p:sp>
      <p:sp>
        <p:nvSpPr>
          <p:cNvPr id="223" name="Text Placeholder 222">
            <a:extLst>
              <a:ext uri="{FF2B5EF4-FFF2-40B4-BE49-F238E27FC236}">
                <a16:creationId xmlns:a16="http://schemas.microsoft.com/office/drawing/2014/main" id="{8C1B124E-C873-6E70-E36F-95FABCE02CC9}"/>
              </a:ext>
            </a:extLst>
          </p:cNvPr>
          <p:cNvSpPr>
            <a:spLocks noGrp="1"/>
          </p:cNvSpPr>
          <p:nvPr>
            <p:ph type="body" sz="quarter" idx="34"/>
          </p:nvPr>
        </p:nvSpPr>
        <p:spPr>
          <a:xfrm>
            <a:off x="13969902" y="4582835"/>
            <a:ext cx="3167955" cy="2895932"/>
          </a:xfrm>
        </p:spPr>
        <p:txBody>
          <a:bodyPr/>
          <a:lstStyle/>
          <a:p>
            <a:pPr lvl="0"/>
            <a:r>
              <a:rPr lang="en-US" sz="2100">
                <a:latin typeface="Calibri" panose="020F0502020204030204" pitchFamily="34" charset="0"/>
                <a:ea typeface="Calibri" panose="020F0502020204030204" pitchFamily="34" charset="0"/>
                <a:cs typeface="Times New Roman" panose="02020603050405020304" pitchFamily="18" charset="0"/>
              </a:rPr>
              <a:t>Communication and Training of city employees continues for two weeks post Go-Live</a:t>
            </a:r>
          </a:p>
          <a:p>
            <a:endParaRPr lang="en-US"/>
          </a:p>
        </p:txBody>
      </p:sp>
    </p:spTree>
    <p:custDataLst>
      <p:tags r:id="rId1"/>
    </p:custDataLst>
    <p:extLst>
      <p:ext uri="{BB962C8B-B14F-4D97-AF65-F5344CB8AC3E}">
        <p14:creationId xmlns:p14="http://schemas.microsoft.com/office/powerpoint/2010/main" val="168507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38B8-ECBE-F4D8-7583-19B1D05BA223}"/>
              </a:ext>
            </a:extLst>
          </p:cNvPr>
          <p:cNvSpPr>
            <a:spLocks noGrp="1"/>
          </p:cNvSpPr>
          <p:nvPr>
            <p:ph type="title"/>
          </p:nvPr>
        </p:nvSpPr>
        <p:spPr>
          <a:xfrm>
            <a:off x="457200" y="274638"/>
            <a:ext cx="17297400" cy="1143000"/>
          </a:xfrm>
        </p:spPr>
        <p:txBody>
          <a:bodyPr>
            <a:normAutofit/>
          </a:bodyPr>
          <a:lstStyle/>
          <a:p>
            <a:pPr algn="l">
              <a:lnSpc>
                <a:spcPts val="5084"/>
              </a:lnSpc>
            </a:pPr>
            <a:r>
              <a:rPr lang="en-US" sz="4500" spc="-134">
                <a:solidFill>
                  <a:srgbClr val="000000"/>
                </a:solidFill>
                <a:latin typeface="Poppins Bold"/>
              </a:rPr>
              <a:t>FACILITIES UPDATES</a:t>
            </a:r>
          </a:p>
        </p:txBody>
      </p:sp>
      <p:sp>
        <p:nvSpPr>
          <p:cNvPr id="7" name="TextBox 25">
            <a:extLst>
              <a:ext uri="{FF2B5EF4-FFF2-40B4-BE49-F238E27FC236}">
                <a16:creationId xmlns:a16="http://schemas.microsoft.com/office/drawing/2014/main" id="{283415B5-9E3B-2810-97C5-F812E9D0B95D}"/>
              </a:ext>
            </a:extLst>
          </p:cNvPr>
          <p:cNvSpPr txBox="1"/>
          <p:nvPr/>
        </p:nvSpPr>
        <p:spPr>
          <a:xfrm>
            <a:off x="419219" y="1856072"/>
            <a:ext cx="16878181" cy="6401753"/>
          </a:xfrm>
          <a:prstGeom prst="rect">
            <a:avLst/>
          </a:prstGeom>
        </p:spPr>
        <p:txBody>
          <a:bodyPr wrap="square" lIns="0" tIns="0" rIns="0" bIns="0" rtlCol="0" anchor="t">
            <a:spAutoFit/>
          </a:bodyPr>
          <a:lstStyle/>
          <a:p>
            <a:pPr marL="342900" marR="0" lvl="0" indent="-342900">
              <a:spcBef>
                <a:spcPts val="0"/>
              </a:spcBef>
              <a:spcAft>
                <a:spcPts val="0"/>
              </a:spcAft>
              <a:buFont typeface="+mj-lt"/>
              <a:buAutoNum type="arabicPeriod"/>
              <a:tabLst>
                <a:tab pos="457200" algn="l"/>
              </a:tabLst>
            </a:pPr>
            <a:r>
              <a:rPr lang="en-US" sz="3200" b="1" dirty="0">
                <a:effectLst/>
                <a:latin typeface="Calibri" panose="020F0502020204030204" pitchFamily="34" charset="0"/>
                <a:ea typeface="Times New Roman" panose="02020603050405020304" pitchFamily="18" charset="0"/>
              </a:rPr>
              <a:t>Proactive Space Issue Identification</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3200" b="1" dirty="0">
                <a:effectLst/>
                <a:latin typeface="Calibri" panose="020F0502020204030204" pitchFamily="34" charset="0"/>
                <a:ea typeface="Times New Roman" panose="02020603050405020304" pitchFamily="18" charset="0"/>
              </a:rPr>
              <a:t>Objective</a:t>
            </a:r>
            <a:r>
              <a:rPr lang="en-US" sz="3200" dirty="0">
                <a:effectLst/>
                <a:latin typeface="Calibri" panose="020F0502020204030204" pitchFamily="34" charset="0"/>
                <a:ea typeface="Times New Roman" panose="02020603050405020304" pitchFamily="18" charset="0"/>
              </a:rPr>
              <a:t>: Encourage agencies to identify and address space-related issues in December.</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3200" b="1" dirty="0">
                <a:effectLst/>
                <a:latin typeface="Calibri" panose="020F0502020204030204" pitchFamily="34" charset="0"/>
                <a:ea typeface="Times New Roman" panose="02020603050405020304" pitchFamily="18" charset="0"/>
              </a:rPr>
              <a:t>Purpose</a:t>
            </a:r>
            <a:r>
              <a:rPr lang="en-US" sz="3200" dirty="0">
                <a:effectLst/>
                <a:latin typeface="Calibri" panose="020F0502020204030204" pitchFamily="34" charset="0"/>
                <a:ea typeface="Times New Roman" panose="02020603050405020304" pitchFamily="18" charset="0"/>
              </a:rPr>
              <a:t>: Early identification helps avoid maintenance bottlenecks ahead of the January 2nd deadline.</a:t>
            </a:r>
          </a:p>
          <a:p>
            <a:pPr marR="0" lvl="1">
              <a:spcBef>
                <a:spcPts val="0"/>
              </a:spcBef>
              <a:spcAft>
                <a:spcPts val="0"/>
              </a:spcAft>
              <a:buSzPts val="1000"/>
              <a:tabLst>
                <a:tab pos="914400" algn="l"/>
              </a:tabLst>
            </a:pP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3200" b="1" dirty="0">
                <a:effectLst/>
                <a:latin typeface="Calibri" panose="020F0502020204030204" pitchFamily="34" charset="0"/>
                <a:ea typeface="Times New Roman" panose="02020603050405020304" pitchFamily="18" charset="0"/>
              </a:rPr>
              <a:t>Avoiding Last-Minute Rush</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3200" b="1" dirty="0">
                <a:effectLst/>
                <a:latin typeface="Calibri" panose="020F0502020204030204" pitchFamily="34" charset="0"/>
                <a:ea typeface="Times New Roman" panose="02020603050405020304" pitchFamily="18" charset="0"/>
              </a:rPr>
              <a:t>Concern</a:t>
            </a:r>
            <a:r>
              <a:rPr lang="en-US" sz="3200" dirty="0">
                <a:effectLst/>
                <a:latin typeface="Calibri" panose="020F0502020204030204" pitchFamily="34" charset="0"/>
                <a:ea typeface="Times New Roman" panose="02020603050405020304" pitchFamily="18" charset="0"/>
              </a:rPr>
              <a:t>: DGS warns against late actions leading to a surge in workspace-related work orders.</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3200" b="1" dirty="0">
                <a:effectLst/>
                <a:latin typeface="Calibri" panose="020F0502020204030204" pitchFamily="34" charset="0"/>
                <a:ea typeface="Times New Roman" panose="02020603050405020304" pitchFamily="18" charset="0"/>
              </a:rPr>
              <a:t>Impact</a:t>
            </a:r>
            <a:r>
              <a:rPr lang="en-US" sz="3200" dirty="0">
                <a:effectLst/>
                <a:latin typeface="Calibri" panose="020F0502020204030204" pitchFamily="34" charset="0"/>
                <a:ea typeface="Times New Roman" panose="02020603050405020304" pitchFamily="18" charset="0"/>
              </a:rPr>
              <a:t>: Delayed responses may hinder efficiency and affect the Return to Office experience.</a:t>
            </a:r>
          </a:p>
          <a:p>
            <a:pPr marL="742950" marR="0" lvl="1" indent="-285750">
              <a:spcBef>
                <a:spcPts val="0"/>
              </a:spcBef>
              <a:spcAft>
                <a:spcPts val="0"/>
              </a:spcAft>
              <a:buSzPts val="1000"/>
              <a:buFont typeface="Symbol" panose="05050102010706020507" pitchFamily="18" charset="2"/>
              <a:buChar char=""/>
              <a:tabLst>
                <a:tab pos="914400" algn="l"/>
              </a:tabLst>
            </a:pP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3200" b="1" dirty="0">
                <a:effectLst/>
                <a:latin typeface="Calibri" panose="020F0502020204030204" pitchFamily="34" charset="0"/>
                <a:ea typeface="Times New Roman" panose="02020603050405020304" pitchFamily="18" charset="0"/>
              </a:rPr>
              <a:t>Upcoming Tools for Space Optimization</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3200" b="1" dirty="0">
                <a:effectLst/>
                <a:latin typeface="Calibri" panose="020F0502020204030204" pitchFamily="34" charset="0"/>
                <a:ea typeface="Times New Roman" panose="02020603050405020304" pitchFamily="18" charset="0"/>
              </a:rPr>
              <a:t>Development</a:t>
            </a:r>
            <a:r>
              <a:rPr lang="en-US" sz="3200" dirty="0">
                <a:effectLst/>
                <a:latin typeface="Calibri" panose="020F0502020204030204" pitchFamily="34" charset="0"/>
                <a:ea typeface="Times New Roman" panose="02020603050405020304" pitchFamily="18" charset="0"/>
              </a:rPr>
              <a:t>: DGS is creating space standards and a space utilization tool.</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3200" b="1" dirty="0">
                <a:effectLst/>
                <a:latin typeface="Calibri" panose="020F0502020204030204" pitchFamily="34" charset="0"/>
                <a:ea typeface="Times New Roman" panose="02020603050405020304" pitchFamily="18" charset="0"/>
              </a:rPr>
              <a:t>Availability</a:t>
            </a:r>
            <a:r>
              <a:rPr lang="en-US" sz="3200" dirty="0">
                <a:effectLst/>
                <a:latin typeface="Calibri" panose="020F0502020204030204" pitchFamily="34" charset="0"/>
                <a:ea typeface="Times New Roman" panose="02020603050405020304" pitchFamily="18" charset="0"/>
              </a:rPr>
              <a:t>: These tools will be ready by January to assist agencies in optimizing their space for operational needs</a:t>
            </a:r>
            <a:r>
              <a:rPr lang="en-US" sz="1100" dirty="0">
                <a:effectLst/>
                <a:latin typeface="Calibri" panose="020F0502020204030204" pitchFamily="34" charset="0"/>
                <a:ea typeface="Times New Roman" panose="02020603050405020304" pitchFamily="18" charset="0"/>
              </a:rPr>
              <a:t>.</a:t>
            </a:r>
            <a:endParaRPr lang="en-US" sz="2999" dirty="0">
              <a:solidFill>
                <a:srgbClr val="000000"/>
              </a:solidFill>
              <a:latin typeface="Poppins"/>
              <a:cs typeface="Poppins"/>
            </a:endParaRPr>
          </a:p>
        </p:txBody>
      </p:sp>
    </p:spTree>
    <p:extLst>
      <p:ext uri="{BB962C8B-B14F-4D97-AF65-F5344CB8AC3E}">
        <p14:creationId xmlns:p14="http://schemas.microsoft.com/office/powerpoint/2010/main" val="115749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38B8-ECBE-F4D8-7583-19B1D05BA223}"/>
              </a:ext>
            </a:extLst>
          </p:cNvPr>
          <p:cNvSpPr>
            <a:spLocks noGrp="1"/>
          </p:cNvSpPr>
          <p:nvPr>
            <p:ph type="title"/>
          </p:nvPr>
        </p:nvSpPr>
        <p:spPr>
          <a:xfrm>
            <a:off x="457200" y="274638"/>
            <a:ext cx="17297400" cy="1143000"/>
          </a:xfrm>
        </p:spPr>
        <p:txBody>
          <a:bodyPr>
            <a:normAutofit/>
          </a:bodyPr>
          <a:lstStyle/>
          <a:p>
            <a:pPr algn="l">
              <a:lnSpc>
                <a:spcPts val="5084"/>
              </a:lnSpc>
            </a:pPr>
            <a:r>
              <a:rPr lang="en-US" sz="4500" spc="-134">
                <a:solidFill>
                  <a:srgbClr val="000000"/>
                </a:solidFill>
                <a:latin typeface="Poppins Bold"/>
              </a:rPr>
              <a:t>TECHNOLOGY UPDATES</a:t>
            </a:r>
          </a:p>
        </p:txBody>
      </p:sp>
      <p:sp>
        <p:nvSpPr>
          <p:cNvPr id="3" name="Content Placeholder 2">
            <a:extLst>
              <a:ext uri="{FF2B5EF4-FFF2-40B4-BE49-F238E27FC236}">
                <a16:creationId xmlns:a16="http://schemas.microsoft.com/office/drawing/2014/main" id="{4C4D4D85-232C-6284-C2AD-BAD75C929869}"/>
              </a:ext>
            </a:extLst>
          </p:cNvPr>
          <p:cNvSpPr>
            <a:spLocks noGrp="1"/>
          </p:cNvSpPr>
          <p:nvPr>
            <p:ph idx="1"/>
          </p:nvPr>
        </p:nvSpPr>
        <p:spPr>
          <a:xfrm>
            <a:off x="457200" y="1600200"/>
            <a:ext cx="17526000" cy="8496300"/>
          </a:xfrm>
        </p:spPr>
        <p:txBody>
          <a:bodyPr/>
          <a:lstStyle/>
          <a:p>
            <a:pPr marL="323850" lvl="1" algn="just">
              <a:lnSpc>
                <a:spcPts val="3569"/>
              </a:lnSpc>
            </a:pPr>
            <a:r>
              <a:rPr lang="en-US" sz="3200" u="sng" dirty="0">
                <a:solidFill>
                  <a:srgbClr val="000000"/>
                </a:solidFill>
                <a:latin typeface="Poppins"/>
                <a:cs typeface="Poppins"/>
              </a:rPr>
              <a:t>New Return-to-Office Webpage</a:t>
            </a:r>
          </a:p>
          <a:p>
            <a:pPr marL="895350" lvl="2" indent="-457200" algn="just">
              <a:lnSpc>
                <a:spcPts val="3569"/>
              </a:lnSpc>
              <a:buFont typeface="Wingdings" panose="05000000000000000000" pitchFamily="2" charset="2"/>
              <a:buChar char="§"/>
            </a:pPr>
            <a:r>
              <a:rPr lang="en-US" sz="2800" dirty="0">
                <a:solidFill>
                  <a:srgbClr val="000000"/>
                </a:solidFill>
                <a:latin typeface="Poppins"/>
                <a:cs typeface="Poppins"/>
              </a:rPr>
              <a:t>New Return-to-Webpage (FAQ’s, Policy, References, Training, Comms etc.) to be deployed </a:t>
            </a:r>
          </a:p>
          <a:p>
            <a:pPr marL="323850" lvl="1" algn="just">
              <a:lnSpc>
                <a:spcPts val="3569"/>
              </a:lnSpc>
            </a:pPr>
            <a:endParaRPr lang="en-US" sz="3200" u="sng" dirty="0">
              <a:solidFill>
                <a:srgbClr val="000000"/>
              </a:solidFill>
              <a:latin typeface="Poppins"/>
              <a:cs typeface="Poppins"/>
            </a:endParaRPr>
          </a:p>
          <a:p>
            <a:pPr marL="323850" lvl="1" algn="just">
              <a:lnSpc>
                <a:spcPts val="3569"/>
              </a:lnSpc>
            </a:pPr>
            <a:r>
              <a:rPr lang="en-US" sz="3200" u="sng" dirty="0">
                <a:solidFill>
                  <a:srgbClr val="000000"/>
                </a:solidFill>
                <a:latin typeface="Poppins"/>
                <a:cs typeface="Poppins"/>
              </a:rPr>
              <a:t>Laptop Deployments</a:t>
            </a:r>
          </a:p>
          <a:p>
            <a:pPr marL="895350" lvl="2" indent="-457200" algn="just">
              <a:lnSpc>
                <a:spcPts val="3569"/>
              </a:lnSpc>
              <a:buFont typeface="Wingdings" panose="05000000000000000000" pitchFamily="2" charset="2"/>
              <a:buChar char="§"/>
            </a:pPr>
            <a:r>
              <a:rPr lang="en-US" sz="2800" dirty="0">
                <a:solidFill>
                  <a:srgbClr val="000000"/>
                </a:solidFill>
                <a:latin typeface="Poppins"/>
                <a:cs typeface="Poppins"/>
              </a:rPr>
              <a:t>Initial data collection completed, awaiting docking station order arrival before deployment</a:t>
            </a:r>
          </a:p>
          <a:p>
            <a:pPr marL="323850" lvl="1" algn="just">
              <a:lnSpc>
                <a:spcPts val="3569"/>
              </a:lnSpc>
            </a:pPr>
            <a:endParaRPr lang="en-US" sz="3200" u="sng" dirty="0">
              <a:solidFill>
                <a:srgbClr val="000000"/>
              </a:solidFill>
              <a:latin typeface="Poppins"/>
              <a:cs typeface="Poppins"/>
            </a:endParaRPr>
          </a:p>
          <a:p>
            <a:pPr marL="323850" lvl="1" algn="just">
              <a:lnSpc>
                <a:spcPts val="3569"/>
              </a:lnSpc>
            </a:pPr>
            <a:r>
              <a:rPr lang="en-US" sz="3200" u="sng" dirty="0">
                <a:solidFill>
                  <a:srgbClr val="000000"/>
                </a:solidFill>
                <a:latin typeface="Poppins"/>
                <a:cs typeface="Poppins"/>
              </a:rPr>
              <a:t>Hybrid Conference Room – Phase I</a:t>
            </a:r>
          </a:p>
          <a:p>
            <a:pPr marL="323850" lvl="1" algn="just">
              <a:lnSpc>
                <a:spcPts val="3569"/>
              </a:lnSpc>
            </a:pPr>
            <a:endParaRPr lang="en-US" sz="3200" u="sng" dirty="0">
              <a:solidFill>
                <a:srgbClr val="000000"/>
              </a:solidFill>
              <a:latin typeface="Poppins"/>
              <a:cs typeface="Poppins"/>
            </a:endParaRPr>
          </a:p>
          <a:p>
            <a:pPr marL="647065" lvl="1" indent="-323215" algn="just">
              <a:lnSpc>
                <a:spcPts val="3569"/>
              </a:lnSpc>
              <a:buFont typeface="Arial"/>
              <a:buChar char="•"/>
            </a:pPr>
            <a:endParaRPr lang="en-US" sz="3200" dirty="0">
              <a:latin typeface="Poppins"/>
              <a:cs typeface="Poppins"/>
            </a:endParaRPr>
          </a:p>
          <a:p>
            <a:pPr marL="647065" lvl="1" indent="-323215" algn="just">
              <a:lnSpc>
                <a:spcPts val="3569"/>
              </a:lnSpc>
              <a:buFont typeface="Arial"/>
              <a:buChar char="•"/>
            </a:pPr>
            <a:endParaRPr lang="en-US" sz="3200" dirty="0">
              <a:latin typeface="Poppins"/>
              <a:cs typeface="Poppins"/>
            </a:endParaRPr>
          </a:p>
          <a:p>
            <a:pPr marL="647065" lvl="1" indent="-323215" algn="just">
              <a:lnSpc>
                <a:spcPts val="3569"/>
              </a:lnSpc>
              <a:buFont typeface="Arial"/>
              <a:buChar char="•"/>
            </a:pPr>
            <a:endParaRPr lang="en-US" sz="3200" dirty="0">
              <a:latin typeface="Poppins"/>
              <a:cs typeface="Poppins"/>
            </a:endParaRPr>
          </a:p>
        </p:txBody>
      </p:sp>
      <p:pic>
        <p:nvPicPr>
          <p:cNvPr id="6" name="Picture 5">
            <a:extLst>
              <a:ext uri="{FF2B5EF4-FFF2-40B4-BE49-F238E27FC236}">
                <a16:creationId xmlns:a16="http://schemas.microsoft.com/office/drawing/2014/main" id="{5EE46938-307C-C7CF-0552-1617E43982C1}"/>
              </a:ext>
            </a:extLst>
          </p:cNvPr>
          <p:cNvPicPr>
            <a:picLocks noChangeAspect="1"/>
          </p:cNvPicPr>
          <p:nvPr/>
        </p:nvPicPr>
        <p:blipFill>
          <a:blip r:embed="rId2"/>
          <a:stretch>
            <a:fillRect/>
          </a:stretch>
        </p:blipFill>
        <p:spPr>
          <a:xfrm>
            <a:off x="685800" y="5600700"/>
            <a:ext cx="16230600" cy="4216774"/>
          </a:xfrm>
          <a:prstGeom prst="rect">
            <a:avLst/>
          </a:prstGeom>
        </p:spPr>
      </p:pic>
    </p:spTree>
    <p:extLst>
      <p:ext uri="{BB962C8B-B14F-4D97-AF65-F5344CB8AC3E}">
        <p14:creationId xmlns:p14="http://schemas.microsoft.com/office/powerpoint/2010/main" val="31644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181146">
            <a:off x="11778749" y="-1345037"/>
            <a:ext cx="11149510" cy="20194825"/>
            <a:chOff x="0" y="0"/>
            <a:chExt cx="2936496" cy="5318802"/>
          </a:xfrm>
        </p:grpSpPr>
        <p:sp>
          <p:nvSpPr>
            <p:cNvPr id="3" name="Freeform 3"/>
            <p:cNvSpPr/>
            <p:nvPr/>
          </p:nvSpPr>
          <p:spPr>
            <a:xfrm>
              <a:off x="0" y="0"/>
              <a:ext cx="2936496" cy="5318802"/>
            </a:xfrm>
            <a:custGeom>
              <a:avLst/>
              <a:gdLst/>
              <a:ahLst/>
              <a:cxnLst/>
              <a:rect l="l" t="t" r="r" b="b"/>
              <a:pathLst>
                <a:path w="2936496" h="5318802">
                  <a:moveTo>
                    <a:pt x="0" y="0"/>
                  </a:moveTo>
                  <a:lnTo>
                    <a:pt x="2936496" y="0"/>
                  </a:lnTo>
                  <a:lnTo>
                    <a:pt x="2936496" y="5318802"/>
                  </a:lnTo>
                  <a:lnTo>
                    <a:pt x="0" y="5318802"/>
                  </a:lnTo>
                  <a:close/>
                </a:path>
              </a:pathLst>
            </a:custGeom>
            <a:solidFill>
              <a:srgbClr val="25303C"/>
            </a:solidFill>
          </p:spPr>
          <p:txBody>
            <a:bodyPr/>
            <a:lstStyle/>
            <a:p>
              <a:endParaRPr lang="en-US"/>
            </a:p>
          </p:txBody>
        </p:sp>
        <p:sp>
          <p:nvSpPr>
            <p:cNvPr id="4" name="TextBox 4"/>
            <p:cNvSpPr txBox="1"/>
            <p:nvPr/>
          </p:nvSpPr>
          <p:spPr>
            <a:xfrm>
              <a:off x="0" y="-57150"/>
              <a:ext cx="2936496" cy="537595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3137197">
            <a:off x="7720061" y="10386819"/>
            <a:ext cx="11149510" cy="901042"/>
            <a:chOff x="0" y="0"/>
            <a:chExt cx="2936496" cy="237311"/>
          </a:xfrm>
        </p:grpSpPr>
        <p:sp>
          <p:nvSpPr>
            <p:cNvPr id="6" name="Freeform 6"/>
            <p:cNvSpPr/>
            <p:nvPr/>
          </p:nvSpPr>
          <p:spPr>
            <a:xfrm>
              <a:off x="0" y="0"/>
              <a:ext cx="2936496" cy="237311"/>
            </a:xfrm>
            <a:custGeom>
              <a:avLst/>
              <a:gdLst/>
              <a:ahLst/>
              <a:cxnLst/>
              <a:rect l="l" t="t" r="r" b="b"/>
              <a:pathLst>
                <a:path w="2936496" h="237311">
                  <a:moveTo>
                    <a:pt x="0" y="0"/>
                  </a:moveTo>
                  <a:lnTo>
                    <a:pt x="2936496" y="0"/>
                  </a:lnTo>
                  <a:lnTo>
                    <a:pt x="2936496" y="237311"/>
                  </a:lnTo>
                  <a:lnTo>
                    <a:pt x="0" y="237311"/>
                  </a:lnTo>
                  <a:close/>
                </a:path>
              </a:pathLst>
            </a:custGeom>
            <a:solidFill>
              <a:srgbClr val="25303C"/>
            </a:solidFill>
          </p:spPr>
          <p:txBody>
            <a:bodyPr/>
            <a:lstStyle/>
            <a:p>
              <a:endParaRPr lang="en-US"/>
            </a:p>
          </p:txBody>
        </p:sp>
        <p:sp>
          <p:nvSpPr>
            <p:cNvPr id="7" name="TextBox 7"/>
            <p:cNvSpPr txBox="1"/>
            <p:nvPr/>
          </p:nvSpPr>
          <p:spPr>
            <a:xfrm>
              <a:off x="0" y="-57150"/>
              <a:ext cx="2936496" cy="29446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181146">
            <a:off x="14409546" y="-8230464"/>
            <a:ext cx="11149510" cy="20194825"/>
            <a:chOff x="0" y="0"/>
            <a:chExt cx="2936496" cy="5318802"/>
          </a:xfrm>
        </p:grpSpPr>
        <p:sp>
          <p:nvSpPr>
            <p:cNvPr id="9" name="Freeform 9"/>
            <p:cNvSpPr/>
            <p:nvPr/>
          </p:nvSpPr>
          <p:spPr>
            <a:xfrm>
              <a:off x="0" y="0"/>
              <a:ext cx="2936496" cy="5318802"/>
            </a:xfrm>
            <a:custGeom>
              <a:avLst/>
              <a:gdLst/>
              <a:ahLst/>
              <a:cxnLst/>
              <a:rect l="l" t="t" r="r" b="b"/>
              <a:pathLst>
                <a:path w="2936496" h="5318802">
                  <a:moveTo>
                    <a:pt x="0" y="0"/>
                  </a:moveTo>
                  <a:lnTo>
                    <a:pt x="2936496" y="0"/>
                  </a:lnTo>
                  <a:lnTo>
                    <a:pt x="2936496" y="5318802"/>
                  </a:lnTo>
                  <a:lnTo>
                    <a:pt x="0" y="5318802"/>
                  </a:lnTo>
                  <a:close/>
                </a:path>
              </a:pathLst>
            </a:custGeom>
            <a:solidFill>
              <a:srgbClr val="25303C"/>
            </a:solidFill>
          </p:spPr>
          <p:txBody>
            <a:bodyPr/>
            <a:lstStyle/>
            <a:p>
              <a:endParaRPr lang="en-US"/>
            </a:p>
          </p:txBody>
        </p:sp>
        <p:sp>
          <p:nvSpPr>
            <p:cNvPr id="10" name="TextBox 10"/>
            <p:cNvSpPr txBox="1"/>
            <p:nvPr/>
          </p:nvSpPr>
          <p:spPr>
            <a:xfrm>
              <a:off x="0" y="-57150"/>
              <a:ext cx="2936496" cy="537595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3129624">
            <a:off x="9473109" y="7900217"/>
            <a:ext cx="6696510" cy="1742416"/>
            <a:chOff x="0" y="0"/>
            <a:chExt cx="1055702" cy="274691"/>
          </a:xfrm>
        </p:grpSpPr>
        <p:sp>
          <p:nvSpPr>
            <p:cNvPr id="12" name="Freeform 12"/>
            <p:cNvSpPr/>
            <p:nvPr/>
          </p:nvSpPr>
          <p:spPr>
            <a:xfrm>
              <a:off x="0" y="0"/>
              <a:ext cx="1055702" cy="274691"/>
            </a:xfrm>
            <a:custGeom>
              <a:avLst/>
              <a:gdLst/>
              <a:ahLst/>
              <a:cxnLst/>
              <a:rect l="l" t="t" r="r" b="b"/>
              <a:pathLst>
                <a:path w="1055702" h="274691">
                  <a:moveTo>
                    <a:pt x="203200" y="0"/>
                  </a:moveTo>
                  <a:lnTo>
                    <a:pt x="1055702" y="0"/>
                  </a:lnTo>
                  <a:lnTo>
                    <a:pt x="852502" y="274691"/>
                  </a:lnTo>
                  <a:lnTo>
                    <a:pt x="0" y="274691"/>
                  </a:lnTo>
                  <a:lnTo>
                    <a:pt x="203200" y="0"/>
                  </a:lnTo>
                  <a:close/>
                </a:path>
              </a:pathLst>
            </a:custGeom>
            <a:solidFill>
              <a:srgbClr val="ED9B0F"/>
            </a:solidFill>
          </p:spPr>
          <p:txBody>
            <a:bodyPr/>
            <a:lstStyle/>
            <a:p>
              <a:endParaRPr lang="en-US"/>
            </a:p>
          </p:txBody>
        </p:sp>
        <p:sp>
          <p:nvSpPr>
            <p:cNvPr id="13" name="TextBox 13"/>
            <p:cNvSpPr txBox="1"/>
            <p:nvPr/>
          </p:nvSpPr>
          <p:spPr>
            <a:xfrm>
              <a:off x="101600" y="-57150"/>
              <a:ext cx="852502" cy="331841"/>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3129624">
            <a:off x="8517493" y="7474731"/>
            <a:ext cx="13891712" cy="865206"/>
            <a:chOff x="0" y="0"/>
            <a:chExt cx="4410427" cy="274691"/>
          </a:xfrm>
        </p:grpSpPr>
        <p:sp>
          <p:nvSpPr>
            <p:cNvPr id="15" name="Freeform 15"/>
            <p:cNvSpPr/>
            <p:nvPr/>
          </p:nvSpPr>
          <p:spPr>
            <a:xfrm>
              <a:off x="0" y="0"/>
              <a:ext cx="4410427" cy="274691"/>
            </a:xfrm>
            <a:custGeom>
              <a:avLst/>
              <a:gdLst/>
              <a:ahLst/>
              <a:cxnLst/>
              <a:rect l="l" t="t" r="r" b="b"/>
              <a:pathLst>
                <a:path w="4410427" h="274691">
                  <a:moveTo>
                    <a:pt x="203200" y="0"/>
                  </a:moveTo>
                  <a:lnTo>
                    <a:pt x="4410427" y="0"/>
                  </a:lnTo>
                  <a:lnTo>
                    <a:pt x="4207227" y="274691"/>
                  </a:lnTo>
                  <a:lnTo>
                    <a:pt x="0" y="274691"/>
                  </a:lnTo>
                  <a:lnTo>
                    <a:pt x="203200" y="0"/>
                  </a:lnTo>
                  <a:close/>
                </a:path>
              </a:pathLst>
            </a:custGeom>
            <a:solidFill>
              <a:srgbClr val="ED9B0F"/>
            </a:solidFill>
          </p:spPr>
          <p:txBody>
            <a:bodyPr/>
            <a:lstStyle/>
            <a:p>
              <a:endParaRPr lang="en-US"/>
            </a:p>
          </p:txBody>
        </p:sp>
        <p:sp>
          <p:nvSpPr>
            <p:cNvPr id="16" name="TextBox 16"/>
            <p:cNvSpPr txBox="1"/>
            <p:nvPr/>
          </p:nvSpPr>
          <p:spPr>
            <a:xfrm>
              <a:off x="101600" y="-57150"/>
              <a:ext cx="4207227" cy="331841"/>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3233192">
            <a:off x="8261443" y="1361176"/>
            <a:ext cx="12251829" cy="1726757"/>
            <a:chOff x="0" y="0"/>
            <a:chExt cx="1889421" cy="266293"/>
          </a:xfrm>
        </p:grpSpPr>
        <p:sp>
          <p:nvSpPr>
            <p:cNvPr id="18" name="Freeform 18"/>
            <p:cNvSpPr/>
            <p:nvPr/>
          </p:nvSpPr>
          <p:spPr>
            <a:xfrm>
              <a:off x="0" y="0"/>
              <a:ext cx="1889421" cy="266293"/>
            </a:xfrm>
            <a:custGeom>
              <a:avLst/>
              <a:gdLst/>
              <a:ahLst/>
              <a:cxnLst/>
              <a:rect l="l" t="t" r="r" b="b"/>
              <a:pathLst>
                <a:path w="1889421" h="266293">
                  <a:moveTo>
                    <a:pt x="1686221" y="0"/>
                  </a:moveTo>
                  <a:lnTo>
                    <a:pt x="0" y="0"/>
                  </a:lnTo>
                  <a:lnTo>
                    <a:pt x="203200" y="266293"/>
                  </a:lnTo>
                  <a:lnTo>
                    <a:pt x="1889421" y="266293"/>
                  </a:lnTo>
                  <a:lnTo>
                    <a:pt x="1686221" y="0"/>
                  </a:lnTo>
                  <a:close/>
                </a:path>
              </a:pathLst>
            </a:custGeom>
            <a:solidFill>
              <a:srgbClr val="FFBC00"/>
            </a:solidFill>
          </p:spPr>
          <p:txBody>
            <a:bodyPr/>
            <a:lstStyle/>
            <a:p>
              <a:endParaRPr lang="en-US"/>
            </a:p>
          </p:txBody>
        </p:sp>
        <p:sp>
          <p:nvSpPr>
            <p:cNvPr id="19" name="TextBox 19"/>
            <p:cNvSpPr txBox="1"/>
            <p:nvPr/>
          </p:nvSpPr>
          <p:spPr>
            <a:xfrm>
              <a:off x="101600" y="-57150"/>
              <a:ext cx="1686221" cy="32344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3233192">
            <a:off x="10228381" y="588853"/>
            <a:ext cx="4768184" cy="858003"/>
            <a:chOff x="0" y="0"/>
            <a:chExt cx="1479869" cy="266293"/>
          </a:xfrm>
        </p:grpSpPr>
        <p:sp>
          <p:nvSpPr>
            <p:cNvPr id="21" name="Freeform 21"/>
            <p:cNvSpPr/>
            <p:nvPr/>
          </p:nvSpPr>
          <p:spPr>
            <a:xfrm>
              <a:off x="0" y="0"/>
              <a:ext cx="1479869" cy="266293"/>
            </a:xfrm>
            <a:custGeom>
              <a:avLst/>
              <a:gdLst/>
              <a:ahLst/>
              <a:cxnLst/>
              <a:rect l="l" t="t" r="r" b="b"/>
              <a:pathLst>
                <a:path w="1479869" h="266293">
                  <a:moveTo>
                    <a:pt x="1276669" y="0"/>
                  </a:moveTo>
                  <a:lnTo>
                    <a:pt x="0" y="0"/>
                  </a:lnTo>
                  <a:lnTo>
                    <a:pt x="203200" y="266293"/>
                  </a:lnTo>
                  <a:lnTo>
                    <a:pt x="1479869" y="266293"/>
                  </a:lnTo>
                  <a:lnTo>
                    <a:pt x="1276669" y="0"/>
                  </a:lnTo>
                  <a:close/>
                </a:path>
              </a:pathLst>
            </a:custGeom>
            <a:solidFill>
              <a:srgbClr val="FFBC00"/>
            </a:solidFill>
          </p:spPr>
          <p:txBody>
            <a:bodyPr/>
            <a:lstStyle/>
            <a:p>
              <a:endParaRPr lang="en-US"/>
            </a:p>
          </p:txBody>
        </p:sp>
        <p:sp>
          <p:nvSpPr>
            <p:cNvPr id="22" name="TextBox 22"/>
            <p:cNvSpPr txBox="1"/>
            <p:nvPr/>
          </p:nvSpPr>
          <p:spPr>
            <a:xfrm>
              <a:off x="101600" y="-57150"/>
              <a:ext cx="1276669" cy="323443"/>
            </a:xfrm>
            <a:prstGeom prst="rect">
              <a:avLst/>
            </a:prstGeom>
          </p:spPr>
          <p:txBody>
            <a:bodyPr lIns="50800" tIns="50800" rIns="50800" bIns="50800" rtlCol="0" anchor="ctr"/>
            <a:lstStyle/>
            <a:p>
              <a:pPr algn="ctr">
                <a:lnSpc>
                  <a:spcPts val="2659"/>
                </a:lnSpc>
              </a:pPr>
              <a:endParaRPr/>
            </a:p>
          </p:txBody>
        </p:sp>
      </p:grpSp>
      <p:sp>
        <p:nvSpPr>
          <p:cNvPr id="31" name="Freeform 31"/>
          <p:cNvSpPr/>
          <p:nvPr/>
        </p:nvSpPr>
        <p:spPr>
          <a:xfrm>
            <a:off x="8987810" y="779358"/>
            <a:ext cx="9707558" cy="9707558"/>
          </a:xfrm>
          <a:custGeom>
            <a:avLst/>
            <a:gdLst/>
            <a:ahLst/>
            <a:cxnLst/>
            <a:rect l="l" t="t" r="r" b="b"/>
            <a:pathLst>
              <a:path w="9707558" h="9707558">
                <a:moveTo>
                  <a:pt x="0" y="0"/>
                </a:moveTo>
                <a:lnTo>
                  <a:pt x="9707558" y="0"/>
                </a:lnTo>
                <a:lnTo>
                  <a:pt x="9707558" y="9707558"/>
                </a:lnTo>
                <a:lnTo>
                  <a:pt x="0" y="9707558"/>
                </a:lnTo>
                <a:lnTo>
                  <a:pt x="0" y="0"/>
                </a:lnTo>
                <a:close/>
              </a:path>
            </a:pathLst>
          </a:custGeom>
          <a:blipFill>
            <a:blip r:embed="rId2"/>
            <a:stretch>
              <a:fillRect/>
            </a:stretch>
          </a:blipFill>
        </p:spPr>
        <p:txBody>
          <a:bodyPr/>
          <a:lstStyle/>
          <a:p>
            <a:endParaRPr lang="en-US"/>
          </a:p>
        </p:txBody>
      </p:sp>
      <p:sp>
        <p:nvSpPr>
          <p:cNvPr id="36" name="Freeform 36"/>
          <p:cNvSpPr/>
          <p:nvPr/>
        </p:nvSpPr>
        <p:spPr>
          <a:xfrm>
            <a:off x="5296650" y="3583367"/>
            <a:ext cx="1626455" cy="2507060"/>
          </a:xfrm>
          <a:custGeom>
            <a:avLst/>
            <a:gdLst/>
            <a:ahLst/>
            <a:cxnLst/>
            <a:rect l="l" t="t" r="r" b="b"/>
            <a:pathLst>
              <a:path w="1626455" h="2507060">
                <a:moveTo>
                  <a:pt x="0" y="0"/>
                </a:moveTo>
                <a:lnTo>
                  <a:pt x="1626455" y="0"/>
                </a:lnTo>
                <a:lnTo>
                  <a:pt x="1626455" y="2507060"/>
                </a:lnTo>
                <a:lnTo>
                  <a:pt x="0" y="25070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0" name="TextBox 40"/>
          <p:cNvSpPr txBox="1"/>
          <p:nvPr/>
        </p:nvSpPr>
        <p:spPr>
          <a:xfrm>
            <a:off x="3749764" y="934700"/>
            <a:ext cx="7397569" cy="842923"/>
          </a:xfrm>
          <a:prstGeom prst="rect">
            <a:avLst/>
          </a:prstGeom>
        </p:spPr>
        <p:txBody>
          <a:bodyPr wrap="square" lIns="0" tIns="0" rIns="0" bIns="0" rtlCol="0" anchor="t">
            <a:spAutoFit/>
          </a:bodyPr>
          <a:lstStyle/>
          <a:p>
            <a:pPr>
              <a:lnSpc>
                <a:spcPts val="6299"/>
              </a:lnSpc>
              <a:spcBef>
                <a:spcPct val="0"/>
              </a:spcBef>
            </a:pPr>
            <a:r>
              <a:rPr lang="en-US" sz="6600">
                <a:solidFill>
                  <a:srgbClr val="000000"/>
                </a:solidFill>
                <a:latin typeface="Poppins Bold"/>
              </a:rPr>
              <a:t>QUESTIONS</a:t>
            </a:r>
          </a:p>
        </p:txBody>
      </p:sp>
      <p:sp>
        <p:nvSpPr>
          <p:cNvPr id="41" name="TextBox 41"/>
          <p:cNvSpPr txBox="1"/>
          <p:nvPr/>
        </p:nvSpPr>
        <p:spPr>
          <a:xfrm>
            <a:off x="2201924" y="5353169"/>
            <a:ext cx="4961662" cy="483737"/>
          </a:xfrm>
          <a:prstGeom prst="rect">
            <a:avLst/>
          </a:prstGeom>
        </p:spPr>
        <p:txBody>
          <a:bodyPr lIns="0" tIns="0" rIns="0" bIns="0" rtlCol="0" anchor="t">
            <a:spAutoFit/>
          </a:bodyPr>
          <a:lstStyle/>
          <a:p>
            <a:pPr>
              <a:lnSpc>
                <a:spcPts val="3787"/>
              </a:lnSpc>
              <a:spcBef>
                <a:spcPct val="0"/>
              </a:spcBef>
            </a:pPr>
            <a:r>
              <a:rPr lang="en-US" sz="2705">
                <a:solidFill>
                  <a:srgbClr val="FFFFFF"/>
                </a:solidFill>
                <a:latin typeface="Poppins Medium"/>
              </a:rPr>
              <a:t>Chat</a:t>
            </a:r>
          </a:p>
        </p:txBody>
      </p:sp>
      <p:sp>
        <p:nvSpPr>
          <p:cNvPr id="42" name="TextBox 42"/>
          <p:cNvSpPr txBox="1"/>
          <p:nvPr/>
        </p:nvSpPr>
        <p:spPr>
          <a:xfrm>
            <a:off x="2192399" y="6736970"/>
            <a:ext cx="4961662" cy="483737"/>
          </a:xfrm>
          <a:prstGeom prst="rect">
            <a:avLst/>
          </a:prstGeom>
        </p:spPr>
        <p:txBody>
          <a:bodyPr lIns="0" tIns="0" rIns="0" bIns="0" rtlCol="0" anchor="t">
            <a:spAutoFit/>
          </a:bodyPr>
          <a:lstStyle/>
          <a:p>
            <a:pPr>
              <a:lnSpc>
                <a:spcPts val="3787"/>
              </a:lnSpc>
              <a:spcBef>
                <a:spcPct val="0"/>
              </a:spcBef>
            </a:pPr>
            <a:r>
              <a:rPr lang="en-US" sz="2705">
                <a:solidFill>
                  <a:srgbClr val="FFFFFF"/>
                </a:solidFill>
                <a:latin typeface="Poppins Medium"/>
              </a:rPr>
              <a:t>Use Raise Hand Function</a:t>
            </a:r>
          </a:p>
        </p:txBody>
      </p:sp>
      <p:sp>
        <p:nvSpPr>
          <p:cNvPr id="43" name="TextBox 43"/>
          <p:cNvSpPr txBox="1"/>
          <p:nvPr/>
        </p:nvSpPr>
        <p:spPr>
          <a:xfrm>
            <a:off x="2192399" y="8257322"/>
            <a:ext cx="4961662" cy="483737"/>
          </a:xfrm>
          <a:prstGeom prst="rect">
            <a:avLst/>
          </a:prstGeom>
        </p:spPr>
        <p:txBody>
          <a:bodyPr lIns="0" tIns="0" rIns="0" bIns="0" rtlCol="0" anchor="t">
            <a:spAutoFit/>
          </a:bodyPr>
          <a:lstStyle/>
          <a:p>
            <a:pPr>
              <a:lnSpc>
                <a:spcPts val="3787"/>
              </a:lnSpc>
              <a:spcBef>
                <a:spcPct val="0"/>
              </a:spcBef>
            </a:pPr>
            <a:r>
              <a:rPr lang="en-US" sz="2705">
                <a:solidFill>
                  <a:srgbClr val="FFFFFF"/>
                </a:solidFill>
                <a:latin typeface="Poppins Medium"/>
              </a:rPr>
              <a:t>MentiMeter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95">
      <a:dk1>
        <a:srgbClr val="000000"/>
      </a:dk1>
      <a:lt1>
        <a:srgbClr val="FFFFFF"/>
      </a:lt1>
      <a:dk2>
        <a:srgbClr val="93D24F"/>
      </a:dk2>
      <a:lt2>
        <a:srgbClr val="E7E6E6"/>
      </a:lt2>
      <a:accent1>
        <a:srgbClr val="5AB0F1"/>
      </a:accent1>
      <a:accent2>
        <a:srgbClr val="EFB233"/>
      </a:accent2>
      <a:accent3>
        <a:srgbClr val="0CC6D3"/>
      </a:accent3>
      <a:accent4>
        <a:srgbClr val="D9A0DF"/>
      </a:accent4>
      <a:accent5>
        <a:srgbClr val="FF3FFF"/>
      </a:accent5>
      <a:accent6>
        <a:srgbClr val="BAE6F4"/>
      </a:accent6>
      <a:hlink>
        <a:srgbClr val="BAE6F4"/>
      </a:hlink>
      <a:folHlink>
        <a:srgbClr val="EFB233"/>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420931_win32_SL_v8b" id="{962BA849-7D3A-447C-8E0C-C6B8A54EB752}" vid="{8239B2B3-BE63-49D7-8C43-6D1FACD8CE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3c9c23a-cb03-472a-9ed3-9cfc1779ea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5F21006CCA264893C6BC542655E58E" ma:contentTypeVersion="13" ma:contentTypeDescription="Create a new document." ma:contentTypeScope="" ma:versionID="ee06e86a9974d1c36fd16c03a707a372">
  <xsd:schema xmlns:xsd="http://www.w3.org/2001/XMLSchema" xmlns:xs="http://www.w3.org/2001/XMLSchema" xmlns:p="http://schemas.microsoft.com/office/2006/metadata/properties" xmlns:ns3="c3c9c23a-cb03-472a-9ed3-9cfc1779ea31" xmlns:ns4="742b8eeb-d435-4cef-a2ab-53a252b9687f" targetNamespace="http://schemas.microsoft.com/office/2006/metadata/properties" ma:root="true" ma:fieldsID="d715dd0c0980c5a11e2ffcbf122d28cf" ns3:_="" ns4:_="">
    <xsd:import namespace="c3c9c23a-cb03-472a-9ed3-9cfc1779ea31"/>
    <xsd:import namespace="742b8eeb-d435-4cef-a2ab-53a252b968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9c23a-cb03-472a-9ed3-9cfc1779ea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b8eeb-d435-4cef-a2ab-53a252b968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8CC363-161B-463C-85AB-203F7D7FD34C}">
  <ds:schemaRefs>
    <ds:schemaRef ds:uri="http://schemas.microsoft.com/sharepoint/v3/contenttype/forms"/>
  </ds:schemaRefs>
</ds:datastoreItem>
</file>

<file path=customXml/itemProps2.xml><?xml version="1.0" encoding="utf-8"?>
<ds:datastoreItem xmlns:ds="http://schemas.openxmlformats.org/officeDocument/2006/customXml" ds:itemID="{03EAF85D-7370-40D8-A64C-21F2C0BB7146}">
  <ds:schemaRefs>
    <ds:schemaRef ds:uri="742b8eeb-d435-4cef-a2ab-53a252b9687f"/>
    <ds:schemaRef ds:uri="c3c9c23a-cb03-472a-9ed3-9cfc1779ea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5865B4-05B3-42A1-9D5F-C0133E2783A1}">
  <ds:schemaRefs>
    <ds:schemaRef ds:uri="742b8eeb-d435-4cef-a2ab-53a252b9687f"/>
    <ds:schemaRef ds:uri="c3c9c23a-cb03-472a-9ed3-9cfc1779ea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398</Words>
  <Application>Microsoft Office PowerPoint</Application>
  <PresentationFormat>Custom</PresentationFormat>
  <Paragraphs>58</Paragraphs>
  <Slides>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Poppins Bold</vt:lpstr>
      <vt:lpstr>Calibri</vt:lpstr>
      <vt:lpstr>Wingdings</vt:lpstr>
      <vt:lpstr>Arial</vt:lpstr>
      <vt:lpstr>Tw Cen MT</vt:lpstr>
      <vt:lpstr>Poppins Semi-Bold</vt:lpstr>
      <vt:lpstr>Poppins Medium</vt:lpstr>
      <vt:lpstr>Poppins</vt:lpstr>
      <vt:lpstr>Symbol</vt:lpstr>
      <vt:lpstr>Century Gothic</vt:lpstr>
      <vt:lpstr>Office Theme</vt:lpstr>
      <vt:lpstr>1_Office Theme</vt:lpstr>
      <vt:lpstr>PowerPoint Presentation</vt:lpstr>
      <vt:lpstr>RETURN TO OFFICE POLICY CONTEXT &amp; LEADERSHIP POINTS</vt:lpstr>
      <vt:lpstr>RETURN TO OFFICE POLICY TIMELINE </vt:lpstr>
      <vt:lpstr>FACILITIES UPDATES</vt:lpstr>
      <vt:lpstr>TECHNOLOGY UPDATES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Department of Human Resources</dc:title>
  <dc:creator>Quinton Herbert</dc:creator>
  <cp:lastModifiedBy>More, Vakul (BCIT)</cp:lastModifiedBy>
  <cp:revision>4</cp:revision>
  <dcterms:created xsi:type="dcterms:W3CDTF">2006-08-16T00:00:00Z</dcterms:created>
  <dcterms:modified xsi:type="dcterms:W3CDTF">2023-12-22T14:36:56Z</dcterms:modified>
  <dc:identifier>DAFzBboxa9k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0x010100415F21006CCA264893C6BC542655E58E</vt:lpwstr>
  </property>
</Properties>
</file>